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37"/>
  </p:notesMasterIdLst>
  <p:handoutMasterIdLst>
    <p:handoutMasterId r:id="rId38"/>
  </p:handoutMasterIdLst>
  <p:sldIdLst>
    <p:sldId id="256" r:id="rId2"/>
    <p:sldId id="258" r:id="rId3"/>
    <p:sldId id="339" r:id="rId4"/>
    <p:sldId id="282" r:id="rId5"/>
    <p:sldId id="340" r:id="rId6"/>
    <p:sldId id="341" r:id="rId7"/>
    <p:sldId id="281" r:id="rId8"/>
    <p:sldId id="261" r:id="rId9"/>
    <p:sldId id="263" r:id="rId10"/>
    <p:sldId id="283" r:id="rId11"/>
    <p:sldId id="284" r:id="rId12"/>
    <p:sldId id="285" r:id="rId13"/>
    <p:sldId id="314" r:id="rId14"/>
    <p:sldId id="315" r:id="rId15"/>
    <p:sldId id="313" r:id="rId16"/>
    <p:sldId id="321" r:id="rId17"/>
    <p:sldId id="300" r:id="rId18"/>
    <p:sldId id="301" r:id="rId19"/>
    <p:sldId id="303" r:id="rId20"/>
    <p:sldId id="304" r:id="rId21"/>
    <p:sldId id="305" r:id="rId22"/>
    <p:sldId id="307" r:id="rId23"/>
    <p:sldId id="308" r:id="rId24"/>
    <p:sldId id="309" r:id="rId25"/>
    <p:sldId id="310" r:id="rId26"/>
    <p:sldId id="311" r:id="rId27"/>
    <p:sldId id="322" r:id="rId28"/>
    <p:sldId id="323" r:id="rId29"/>
    <p:sldId id="326" r:id="rId30"/>
    <p:sldId id="327" r:id="rId31"/>
    <p:sldId id="342" r:id="rId32"/>
    <p:sldId id="333" r:id="rId33"/>
    <p:sldId id="334" r:id="rId34"/>
    <p:sldId id="343" r:id="rId35"/>
    <p:sldId id="280" r:id="rId36"/>
  </p:sldIdLst>
  <p:sldSz cx="9144000" cy="5143500" type="screen16x9"/>
  <p:notesSz cx="6797675" cy="9928225"/>
  <p:embeddedFontLst>
    <p:embeddedFont>
      <p:font typeface="Roboto Condensed Light" panose="020B0604020202020204" charset="0"/>
      <p:regular r:id="rId39"/>
      <p:bold r:id="rId40"/>
      <p:italic r:id="rId41"/>
      <p:boldItalic r:id="rId42"/>
    </p:embeddedFont>
    <p:embeddedFont>
      <p:font typeface="Roboto Condensed" panose="020B0604020202020204" charset="0"/>
      <p:regular r:id="rId43"/>
      <p:bold r:id="rId44"/>
      <p:italic r:id="rId45"/>
      <p:boldItalic r:id="rId46"/>
    </p:embeddedFont>
    <p:embeddedFont>
      <p:font typeface="Arvo" panose="020B0604020202020204" charset="0"/>
      <p:regular r:id="rId47"/>
      <p:bold r:id="rId48"/>
      <p:italic r:id="rId49"/>
      <p:boldItalic r:id="rId5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800"/>
    <a:srgbClr val="E37230"/>
    <a:srgbClr val="E372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08912D4-1793-408C-8B36-39958873F267}">
  <a:tblStyle styleId="{F08912D4-1793-408C-8B36-39958873F267}"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4" d="100"/>
          <a:sy n="144" d="100"/>
        </p:scale>
        <p:origin x="65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4.fntdata"/><Relationship Id="rId47" Type="http://schemas.openxmlformats.org/officeDocument/2006/relationships/font" Target="fonts/font9.fntdata"/><Relationship Id="rId50"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46"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3.fntdata"/><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font" Target="fonts/font2.fntdata"/><Relationship Id="rId45" Type="http://schemas.openxmlformats.org/officeDocument/2006/relationships/font" Target="fonts/font7.fntdata"/><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6.fntdata"/><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5.fntdata"/><Relationship Id="rId48" Type="http://schemas.openxmlformats.org/officeDocument/2006/relationships/font" Target="fonts/font10.fntdata"/><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CF605340-59DC-497F-9CCD-5B13B57437C2}" type="datetimeFigureOut">
              <a:rPr lang="de-DE" smtClean="0"/>
              <a:t>17.09.2021</a:t>
            </a:fld>
            <a:endParaRPr lang="de-DE"/>
          </a:p>
        </p:txBody>
      </p:sp>
      <p:sp>
        <p:nvSpPr>
          <p:cNvPr id="4" name="Fußzeilenplatzhalt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D47B99AF-BFE5-4B46-B656-CF8B658153AD}" type="slidenum">
              <a:rPr lang="de-DE" smtClean="0"/>
              <a:t>‹Nr.›</a:t>
            </a:fld>
            <a:endParaRPr lang="de-DE"/>
          </a:p>
        </p:txBody>
      </p:sp>
    </p:spTree>
    <p:extLst>
      <p:ext uri="{BB962C8B-B14F-4D97-AF65-F5344CB8AC3E}">
        <p14:creationId xmlns:p14="http://schemas.microsoft.com/office/powerpoint/2010/main" val="1441960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79768" y="4715907"/>
            <a:ext cx="5438139" cy="4467701"/>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05392777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8" name="Shape 298"/>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Shape 509"/>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0" name="Shape 510"/>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75433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57178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79768" y="4715907"/>
            <a:ext cx="5438139" cy="4467701"/>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9"/>
        <p:cNvGrpSpPr/>
        <p:nvPr/>
      </p:nvGrpSpPr>
      <p:grpSpPr>
        <a:xfrm>
          <a:off x="0" y="0"/>
          <a:ext cx="0" cy="0"/>
          <a:chOff x="0" y="0"/>
          <a:chExt cx="0" cy="0"/>
        </a:xfrm>
      </p:grpSpPr>
      <p:sp>
        <p:nvSpPr>
          <p:cNvPr id="10" name="Shape 10"/>
          <p:cNvSpPr/>
          <p:nvPr/>
        </p:nvSpPr>
        <p:spPr>
          <a:xfrm>
            <a:off x="7544482" y="657775"/>
            <a:ext cx="1299300" cy="432900"/>
          </a:xfrm>
          <a:prstGeom prst="triangle">
            <a:avLst>
              <a:gd name="adj" fmla="val 32425"/>
            </a:avLst>
          </a:prstGeom>
          <a:solidFill>
            <a:srgbClr val="263248"/>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11" name="Shape 11"/>
          <p:cNvGrpSpPr/>
          <p:nvPr/>
        </p:nvGrpSpPr>
        <p:grpSpPr>
          <a:xfrm>
            <a:off x="0" y="-7088"/>
            <a:ext cx="8661398" cy="5150588"/>
            <a:chOff x="0" y="-7088"/>
            <a:chExt cx="8661398" cy="5150588"/>
          </a:xfrm>
        </p:grpSpPr>
        <p:sp>
          <p:nvSpPr>
            <p:cNvPr id="12" name="Shape 12"/>
            <p:cNvSpPr/>
            <p:nvPr/>
          </p:nvSpPr>
          <p:spPr>
            <a:xfrm>
              <a:off x="0" y="0"/>
              <a:ext cx="3525000" cy="5143500"/>
            </a:xfrm>
            <a:prstGeom prst="rect">
              <a:avLst/>
            </a:prstGeom>
            <a:solidFill>
              <a:srgbClr val="C7D3E6"/>
            </a:solidFill>
            <a:ln>
              <a:noFill/>
            </a:ln>
          </p:spPr>
          <p:txBody>
            <a:bodyPr wrap="square" lIns="91425" tIns="91425" rIns="91425" bIns="91425" anchor="ctr" anchorCtr="0">
              <a:noAutofit/>
            </a:bodyPr>
            <a:lstStyle/>
            <a:p>
              <a:pPr lvl="0">
                <a:spcBef>
                  <a:spcPts val="0"/>
                </a:spcBef>
                <a:buNone/>
              </a:pPr>
              <a:endParaRPr/>
            </a:p>
          </p:txBody>
        </p:sp>
        <p:sp>
          <p:nvSpPr>
            <p:cNvPr id="13" name="Shape 13"/>
            <p:cNvSpPr/>
            <p:nvPr/>
          </p:nvSpPr>
          <p:spPr>
            <a:xfrm rot="10800000" flipH="1">
              <a:off x="3517898" y="-7088"/>
              <a:ext cx="5143500" cy="5143500"/>
            </a:xfrm>
            <a:prstGeom prst="rtTriangle">
              <a:avLst/>
            </a:prstGeom>
            <a:solidFill>
              <a:srgbClr val="C7D3E6"/>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14" name="Shape 14"/>
          <p:cNvGrpSpPr/>
          <p:nvPr/>
        </p:nvGrpSpPr>
        <p:grpSpPr>
          <a:xfrm rot="10800000" flipH="1">
            <a:off x="0" y="1090762"/>
            <a:ext cx="8847501" cy="2961974"/>
            <a:chOff x="-8178042" y="-4493254"/>
            <a:chExt cx="19483597" cy="6522736"/>
          </a:xfrm>
        </p:grpSpPr>
        <p:sp>
          <p:nvSpPr>
            <p:cNvPr id="15" name="Shape 15"/>
            <p:cNvSpPr/>
            <p:nvPr/>
          </p:nvSpPr>
          <p:spPr>
            <a:xfrm>
              <a:off x="-8178042" y="-4493118"/>
              <a:ext cx="12968400" cy="6522600"/>
            </a:xfrm>
            <a:prstGeom prst="rect">
              <a:avLst/>
            </a:prstGeom>
            <a:solidFill>
              <a:srgbClr val="3F5378"/>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16" name="Shape 16"/>
            <p:cNvSpPr/>
            <p:nvPr/>
          </p:nvSpPr>
          <p:spPr>
            <a:xfrm>
              <a:off x="4782955" y="-4493254"/>
              <a:ext cx="6522599" cy="6522600"/>
            </a:xfrm>
            <a:prstGeom prst="rtTriangle">
              <a:avLst/>
            </a:prstGeom>
            <a:solidFill>
              <a:srgbClr val="3F5378"/>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17" name="Shape 17"/>
          <p:cNvGrpSpPr/>
          <p:nvPr/>
        </p:nvGrpSpPr>
        <p:grpSpPr>
          <a:xfrm>
            <a:off x="3677235" y="4278348"/>
            <a:ext cx="5480828" cy="432996"/>
            <a:chOff x="5582264" y="4646737"/>
            <a:chExt cx="5480828" cy="432996"/>
          </a:xfrm>
        </p:grpSpPr>
        <p:sp>
          <p:nvSpPr>
            <p:cNvPr id="18" name="Shape 18"/>
            <p:cNvSpPr/>
            <p:nvPr/>
          </p:nvSpPr>
          <p:spPr>
            <a:xfrm rot="10800000">
              <a:off x="5582264" y="4948333"/>
              <a:ext cx="394200" cy="131400"/>
            </a:xfrm>
            <a:prstGeom prst="triangle">
              <a:avLst>
                <a:gd name="adj" fmla="val 32425"/>
              </a:avLst>
            </a:prstGeom>
            <a:solidFill>
              <a:srgbClr val="D26F00"/>
            </a:solidFill>
            <a:ln>
              <a:noFill/>
            </a:ln>
          </p:spPr>
          <p:txBody>
            <a:bodyPr wrap="square" lIns="91425" tIns="91425" rIns="91425" bIns="91425" anchor="ctr" anchorCtr="0">
              <a:noAutofit/>
            </a:bodyPr>
            <a:lstStyle/>
            <a:p>
              <a:pPr lvl="0">
                <a:spcBef>
                  <a:spcPts val="0"/>
                </a:spcBef>
                <a:buNone/>
              </a:pPr>
              <a:endParaRPr/>
            </a:p>
          </p:txBody>
        </p:sp>
        <p:grpSp>
          <p:nvGrpSpPr>
            <p:cNvPr id="19" name="Shape 19"/>
            <p:cNvGrpSpPr/>
            <p:nvPr/>
          </p:nvGrpSpPr>
          <p:grpSpPr>
            <a:xfrm flipH="1">
              <a:off x="5585231" y="4646737"/>
              <a:ext cx="5477861" cy="304551"/>
              <a:chOff x="-24158748" y="330075"/>
              <a:chExt cx="30568422" cy="1699505"/>
            </a:xfrm>
          </p:grpSpPr>
          <p:sp>
            <p:nvSpPr>
              <p:cNvPr id="20" name="Shape 20"/>
              <p:cNvSpPr/>
              <p:nvPr/>
            </p:nvSpPr>
            <p:spPr>
              <a:xfrm>
                <a:off x="-24158748" y="330080"/>
                <a:ext cx="28908000" cy="1699500"/>
              </a:xfrm>
              <a:prstGeom prst="rect">
                <a:avLst/>
              </a:prstGeom>
              <a:solidFill>
                <a:srgbClr val="FF9800"/>
              </a:solidFill>
              <a:ln>
                <a:noFill/>
              </a:ln>
            </p:spPr>
            <p:txBody>
              <a:bodyPr wrap="square" lIns="91425" tIns="91425" rIns="91425" bIns="91425" anchor="ctr" anchorCtr="0">
                <a:noAutofit/>
              </a:bodyPr>
              <a:lstStyle/>
              <a:p>
                <a:pPr lvl="0" rtl="0">
                  <a:spcBef>
                    <a:spcPts val="0"/>
                  </a:spcBef>
                  <a:buNone/>
                </a:pPr>
                <a:endParaRPr/>
              </a:p>
            </p:txBody>
          </p:sp>
          <p:sp>
            <p:nvSpPr>
              <p:cNvPr id="21" name="Shape 21"/>
              <p:cNvSpPr/>
              <p:nvPr/>
            </p:nvSpPr>
            <p:spPr>
              <a:xfrm>
                <a:off x="4710174" y="330075"/>
                <a:ext cx="1699500" cy="1699500"/>
              </a:xfrm>
              <a:prstGeom prst="rtTriangle">
                <a:avLst/>
              </a:prstGeom>
              <a:solidFill>
                <a:srgbClr val="FF9800"/>
              </a:solidFill>
              <a:ln>
                <a:noFill/>
              </a:ln>
            </p:spPr>
            <p:txBody>
              <a:bodyPr wrap="square" lIns="91425" tIns="91425" rIns="91425" bIns="91425" anchor="ctr" anchorCtr="0">
                <a:noAutofit/>
              </a:bodyPr>
              <a:lstStyle/>
              <a:p>
                <a:pPr lvl="0">
                  <a:spcBef>
                    <a:spcPts val="0"/>
                  </a:spcBef>
                  <a:buNone/>
                </a:pPr>
                <a:endParaRPr/>
              </a:p>
            </p:txBody>
          </p:sp>
        </p:grpSp>
      </p:grpSp>
      <p:sp>
        <p:nvSpPr>
          <p:cNvPr id="22" name="Shape 22"/>
          <p:cNvSpPr txBox="1">
            <a:spLocks noGrp="1"/>
          </p:cNvSpPr>
          <p:nvPr>
            <p:ph type="ctrTitle"/>
          </p:nvPr>
        </p:nvSpPr>
        <p:spPr>
          <a:xfrm>
            <a:off x="685800" y="1090750"/>
            <a:ext cx="5367900" cy="2961900"/>
          </a:xfrm>
          <a:prstGeom prst="rect">
            <a:avLst/>
          </a:prstGeom>
        </p:spPr>
        <p:txBody>
          <a:bodyPr wrap="square" lIns="91425" tIns="91425" rIns="91425" bIns="91425" anchor="ctr" anchorCtr="0"/>
          <a:lstStyle>
            <a:lvl1pPr lvl="0">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pic>
        <p:nvPicPr>
          <p:cNvPr id="23" name="Grafik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528" y="4587974"/>
            <a:ext cx="747954" cy="33529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23"/>
        <p:cNvGrpSpPr/>
        <p:nvPr/>
      </p:nvGrpSpPr>
      <p:grpSpPr>
        <a:xfrm>
          <a:off x="0" y="0"/>
          <a:ext cx="0" cy="0"/>
          <a:chOff x="0" y="0"/>
          <a:chExt cx="0" cy="0"/>
        </a:xfrm>
      </p:grpSpPr>
      <p:sp>
        <p:nvSpPr>
          <p:cNvPr id="24" name="Shape 24"/>
          <p:cNvSpPr/>
          <p:nvPr/>
        </p:nvSpPr>
        <p:spPr>
          <a:xfrm>
            <a:off x="5697213" y="2635518"/>
            <a:ext cx="889200" cy="296400"/>
          </a:xfrm>
          <a:prstGeom prst="triangle">
            <a:avLst>
              <a:gd name="adj" fmla="val 32425"/>
            </a:avLst>
          </a:prstGeom>
          <a:solidFill>
            <a:srgbClr val="263248"/>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25" name="Shape 25"/>
          <p:cNvGrpSpPr/>
          <p:nvPr/>
        </p:nvGrpSpPr>
        <p:grpSpPr>
          <a:xfrm>
            <a:off x="0" y="-7088"/>
            <a:ext cx="8661398" cy="5150588"/>
            <a:chOff x="0" y="-7088"/>
            <a:chExt cx="8661398" cy="5150588"/>
          </a:xfrm>
        </p:grpSpPr>
        <p:sp>
          <p:nvSpPr>
            <p:cNvPr id="26" name="Shape 26"/>
            <p:cNvSpPr/>
            <p:nvPr/>
          </p:nvSpPr>
          <p:spPr>
            <a:xfrm>
              <a:off x="0" y="0"/>
              <a:ext cx="3525000" cy="5143500"/>
            </a:xfrm>
            <a:prstGeom prst="rect">
              <a:avLst/>
            </a:prstGeom>
            <a:solidFill>
              <a:srgbClr val="C7D3E6"/>
            </a:solidFill>
            <a:ln>
              <a:noFill/>
            </a:ln>
          </p:spPr>
          <p:txBody>
            <a:bodyPr wrap="square" lIns="91425" tIns="91425" rIns="91425" bIns="91425" anchor="ctr" anchorCtr="0">
              <a:noAutofit/>
            </a:bodyPr>
            <a:lstStyle/>
            <a:p>
              <a:pPr lvl="0">
                <a:spcBef>
                  <a:spcPts val="0"/>
                </a:spcBef>
                <a:buNone/>
              </a:pPr>
              <a:endParaRPr/>
            </a:p>
          </p:txBody>
        </p:sp>
        <p:sp>
          <p:nvSpPr>
            <p:cNvPr id="27" name="Shape 27"/>
            <p:cNvSpPr/>
            <p:nvPr/>
          </p:nvSpPr>
          <p:spPr>
            <a:xfrm rot="10800000" flipH="1">
              <a:off x="3517898" y="-7088"/>
              <a:ext cx="5143500" cy="5143500"/>
            </a:xfrm>
            <a:prstGeom prst="rtTriangle">
              <a:avLst/>
            </a:prstGeom>
            <a:solidFill>
              <a:srgbClr val="C7D3E6"/>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28" name="Shape 28"/>
          <p:cNvGrpSpPr/>
          <p:nvPr/>
        </p:nvGrpSpPr>
        <p:grpSpPr>
          <a:xfrm rot="10800000" flipH="1">
            <a:off x="-1" y="2924825"/>
            <a:ext cx="6589086" cy="2027267"/>
            <a:chOff x="-9894851" y="-4493254"/>
            <a:chExt cx="21200407" cy="6522739"/>
          </a:xfrm>
        </p:grpSpPr>
        <p:sp>
          <p:nvSpPr>
            <p:cNvPr id="29" name="Shape 29"/>
            <p:cNvSpPr/>
            <p:nvPr/>
          </p:nvSpPr>
          <p:spPr>
            <a:xfrm>
              <a:off x="-9894851" y="-4493114"/>
              <a:ext cx="14685300" cy="6522600"/>
            </a:xfrm>
            <a:prstGeom prst="rect">
              <a:avLst/>
            </a:prstGeom>
            <a:solidFill>
              <a:srgbClr val="3F5378"/>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0" name="Shape 30"/>
            <p:cNvSpPr/>
            <p:nvPr/>
          </p:nvSpPr>
          <p:spPr>
            <a:xfrm>
              <a:off x="4782955" y="-4493254"/>
              <a:ext cx="6522599" cy="6522600"/>
            </a:xfrm>
            <a:prstGeom prst="rtTriangle">
              <a:avLst/>
            </a:prstGeom>
            <a:solidFill>
              <a:srgbClr val="3F5378"/>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31" name="Shape 31"/>
          <p:cNvGrpSpPr/>
          <p:nvPr/>
        </p:nvGrpSpPr>
        <p:grpSpPr>
          <a:xfrm>
            <a:off x="6946841" y="4472722"/>
            <a:ext cx="2202829" cy="670794"/>
            <a:chOff x="5575241" y="4472722"/>
            <a:chExt cx="2202829" cy="670794"/>
          </a:xfrm>
        </p:grpSpPr>
        <p:sp>
          <p:nvSpPr>
            <p:cNvPr id="32" name="Shape 32"/>
            <p:cNvSpPr/>
            <p:nvPr/>
          </p:nvSpPr>
          <p:spPr>
            <a:xfrm rot="10800000">
              <a:off x="5575241" y="4948333"/>
              <a:ext cx="394200" cy="131400"/>
            </a:xfrm>
            <a:prstGeom prst="triangle">
              <a:avLst>
                <a:gd name="adj" fmla="val 32425"/>
              </a:avLst>
            </a:prstGeom>
            <a:solidFill>
              <a:srgbClr val="D26F00"/>
            </a:solidFill>
            <a:ln>
              <a:noFill/>
            </a:ln>
          </p:spPr>
          <p:txBody>
            <a:bodyPr wrap="square" lIns="91425" tIns="91425" rIns="91425" bIns="91425" anchor="ctr" anchorCtr="0">
              <a:noAutofit/>
            </a:bodyPr>
            <a:lstStyle/>
            <a:p>
              <a:pPr lvl="0">
                <a:spcBef>
                  <a:spcPts val="0"/>
                </a:spcBef>
                <a:buNone/>
              </a:pPr>
              <a:endParaRPr/>
            </a:p>
          </p:txBody>
        </p:sp>
        <p:grpSp>
          <p:nvGrpSpPr>
            <p:cNvPr id="33" name="Shape 33"/>
            <p:cNvGrpSpPr/>
            <p:nvPr/>
          </p:nvGrpSpPr>
          <p:grpSpPr>
            <a:xfrm flipH="1">
              <a:off x="5734850" y="4472722"/>
              <a:ext cx="2040836" cy="670794"/>
              <a:chOff x="1297953" y="330075"/>
              <a:chExt cx="5169293" cy="1699505"/>
            </a:xfrm>
          </p:grpSpPr>
          <p:sp>
            <p:nvSpPr>
              <p:cNvPr id="34" name="Shape 34"/>
              <p:cNvSpPr/>
              <p:nvPr/>
            </p:nvSpPr>
            <p:spPr>
              <a:xfrm>
                <a:off x="1297953" y="330080"/>
                <a:ext cx="3476700" cy="1699500"/>
              </a:xfrm>
              <a:prstGeom prst="rect">
                <a:avLst/>
              </a:prstGeom>
              <a:solidFill>
                <a:srgbClr val="C7D3E6"/>
              </a:solidFill>
              <a:ln>
                <a:noFill/>
              </a:ln>
            </p:spPr>
            <p:txBody>
              <a:bodyPr wrap="square" lIns="91425" tIns="91425" rIns="91425" bIns="91425" anchor="ctr" anchorCtr="0">
                <a:noAutofit/>
              </a:bodyPr>
              <a:lstStyle/>
              <a:p>
                <a:pPr lvl="0" rtl="0">
                  <a:spcBef>
                    <a:spcPts val="0"/>
                  </a:spcBef>
                  <a:buNone/>
                </a:pPr>
                <a:endParaRPr/>
              </a:p>
            </p:txBody>
          </p:sp>
          <p:sp>
            <p:nvSpPr>
              <p:cNvPr id="35" name="Shape 35"/>
              <p:cNvSpPr/>
              <p:nvPr/>
            </p:nvSpPr>
            <p:spPr>
              <a:xfrm>
                <a:off x="4767747" y="330075"/>
                <a:ext cx="1699500" cy="1699500"/>
              </a:xfrm>
              <a:prstGeom prst="rtTriangle">
                <a:avLst/>
              </a:prstGeom>
              <a:solidFill>
                <a:srgbClr val="C7D3E6"/>
              </a:solidFill>
              <a:ln>
                <a:noFill/>
              </a:ln>
            </p:spPr>
            <p:txBody>
              <a:bodyPr wrap="square" lIns="91425" tIns="91425" rIns="91425" bIns="91425" anchor="ctr" anchorCtr="0">
                <a:noAutofit/>
              </a:bodyPr>
              <a:lstStyle/>
              <a:p>
                <a:pPr lvl="0">
                  <a:spcBef>
                    <a:spcPts val="0"/>
                  </a:spcBef>
                  <a:buNone/>
                </a:pPr>
                <a:endParaRPr/>
              </a:p>
            </p:txBody>
          </p:sp>
        </p:grpSp>
        <p:grpSp>
          <p:nvGrpSpPr>
            <p:cNvPr id="36" name="Shape 36"/>
            <p:cNvGrpSpPr/>
            <p:nvPr/>
          </p:nvGrpSpPr>
          <p:grpSpPr>
            <a:xfrm flipH="1">
              <a:off x="5578208" y="4646737"/>
              <a:ext cx="2199862" cy="304562"/>
              <a:chOff x="-5827152" y="330075"/>
              <a:chExt cx="12276018" cy="1699568"/>
            </a:xfrm>
          </p:grpSpPr>
          <p:sp>
            <p:nvSpPr>
              <p:cNvPr id="37" name="Shape 37"/>
              <p:cNvSpPr/>
              <p:nvPr/>
            </p:nvSpPr>
            <p:spPr>
              <a:xfrm>
                <a:off x="-5827152" y="330143"/>
                <a:ext cx="10612200" cy="1699500"/>
              </a:xfrm>
              <a:prstGeom prst="rect">
                <a:avLst/>
              </a:prstGeom>
              <a:solidFill>
                <a:srgbClr val="FF9800"/>
              </a:solidFill>
              <a:ln>
                <a:noFill/>
              </a:ln>
            </p:spPr>
            <p:txBody>
              <a:bodyPr wrap="square" lIns="91425" tIns="91425" rIns="91425" bIns="91425" anchor="ctr" anchorCtr="0">
                <a:noAutofit/>
              </a:bodyPr>
              <a:lstStyle/>
              <a:p>
                <a:pPr lvl="0" rtl="0">
                  <a:spcBef>
                    <a:spcPts val="0"/>
                  </a:spcBef>
                  <a:buNone/>
                </a:pPr>
                <a:endParaRPr/>
              </a:p>
            </p:txBody>
          </p:sp>
          <p:sp>
            <p:nvSpPr>
              <p:cNvPr id="38" name="Shape 38"/>
              <p:cNvSpPr/>
              <p:nvPr/>
            </p:nvSpPr>
            <p:spPr>
              <a:xfrm>
                <a:off x="4749365" y="330075"/>
                <a:ext cx="1699500" cy="1699500"/>
              </a:xfrm>
              <a:prstGeom prst="rtTriangle">
                <a:avLst/>
              </a:prstGeom>
              <a:solidFill>
                <a:srgbClr val="FF9800"/>
              </a:solidFill>
              <a:ln>
                <a:noFill/>
              </a:ln>
            </p:spPr>
            <p:txBody>
              <a:bodyPr wrap="square" lIns="91425" tIns="91425" rIns="91425" bIns="91425" anchor="ctr" anchorCtr="0">
                <a:noAutofit/>
              </a:bodyPr>
              <a:lstStyle/>
              <a:p>
                <a:pPr lvl="0">
                  <a:spcBef>
                    <a:spcPts val="0"/>
                  </a:spcBef>
                  <a:buNone/>
                </a:pPr>
                <a:endParaRPr/>
              </a:p>
            </p:txBody>
          </p:sp>
        </p:grpSp>
      </p:grpSp>
      <p:sp>
        <p:nvSpPr>
          <p:cNvPr id="39" name="Shape 39"/>
          <p:cNvSpPr txBox="1">
            <a:spLocks noGrp="1"/>
          </p:cNvSpPr>
          <p:nvPr>
            <p:ph type="ctrTitle"/>
          </p:nvPr>
        </p:nvSpPr>
        <p:spPr>
          <a:xfrm>
            <a:off x="463525" y="2871148"/>
            <a:ext cx="4094400" cy="1159800"/>
          </a:xfrm>
          <a:prstGeom prst="rect">
            <a:avLst/>
          </a:prstGeom>
        </p:spPr>
        <p:txBody>
          <a:bodyPr wrap="square" lIns="91425" tIns="91425" rIns="91425" bIns="91425" anchor="b" anchorCtr="0"/>
          <a:lstStyle>
            <a:lvl1pPr lvl="0" rtl="0">
              <a:spcBef>
                <a:spcPts val="0"/>
              </a:spcBef>
              <a:buSzPct val="100000"/>
              <a:defRPr sz="3000"/>
            </a:lvl1pPr>
            <a:lvl2pPr lvl="1" rtl="0">
              <a:spcBef>
                <a:spcPts val="0"/>
              </a:spcBef>
              <a:buSzPct val="100000"/>
              <a:defRPr sz="3000"/>
            </a:lvl2pPr>
            <a:lvl3pPr lvl="2" rtl="0">
              <a:spcBef>
                <a:spcPts val="0"/>
              </a:spcBef>
              <a:buSzPct val="100000"/>
              <a:defRPr sz="3000"/>
            </a:lvl3pPr>
            <a:lvl4pPr lvl="3" rtl="0">
              <a:spcBef>
                <a:spcPts val="0"/>
              </a:spcBef>
              <a:buSzPct val="100000"/>
              <a:defRPr sz="3000"/>
            </a:lvl4pPr>
            <a:lvl5pPr lvl="4" rtl="0">
              <a:spcBef>
                <a:spcPts val="0"/>
              </a:spcBef>
              <a:buSzPct val="100000"/>
              <a:defRPr sz="3000"/>
            </a:lvl5pPr>
            <a:lvl6pPr lvl="5" rtl="0">
              <a:spcBef>
                <a:spcPts val="0"/>
              </a:spcBef>
              <a:buSzPct val="100000"/>
              <a:defRPr sz="3000"/>
            </a:lvl6pPr>
            <a:lvl7pPr lvl="6" rtl="0">
              <a:spcBef>
                <a:spcPts val="0"/>
              </a:spcBef>
              <a:buSzPct val="100000"/>
              <a:defRPr sz="3000"/>
            </a:lvl7pPr>
            <a:lvl8pPr lvl="7" rtl="0">
              <a:spcBef>
                <a:spcPts val="0"/>
              </a:spcBef>
              <a:buSzPct val="100000"/>
              <a:defRPr sz="3000"/>
            </a:lvl8pPr>
            <a:lvl9pPr lvl="8" rtl="0">
              <a:spcBef>
                <a:spcPts val="0"/>
              </a:spcBef>
              <a:buSzPct val="100000"/>
              <a:defRPr sz="3000"/>
            </a:lvl9pPr>
          </a:lstStyle>
          <a:p>
            <a:endParaRPr/>
          </a:p>
        </p:txBody>
      </p:sp>
      <p:sp>
        <p:nvSpPr>
          <p:cNvPr id="40" name="Shape 40"/>
          <p:cNvSpPr txBox="1">
            <a:spLocks noGrp="1"/>
          </p:cNvSpPr>
          <p:nvPr>
            <p:ph type="subTitle" idx="1"/>
          </p:nvPr>
        </p:nvSpPr>
        <p:spPr>
          <a:xfrm>
            <a:off x="463525" y="3975448"/>
            <a:ext cx="4094400" cy="784800"/>
          </a:xfrm>
          <a:prstGeom prst="rect">
            <a:avLst/>
          </a:prstGeom>
        </p:spPr>
        <p:txBody>
          <a:bodyPr wrap="square" lIns="91425" tIns="91425" rIns="91425" bIns="91425" anchor="t" anchorCtr="0"/>
          <a:lstStyle>
            <a:lvl1pPr lvl="0" rtl="0">
              <a:spcBef>
                <a:spcPts val="0"/>
              </a:spcBef>
              <a:buClr>
                <a:srgbClr val="FF9800"/>
              </a:buClr>
              <a:buSzPct val="100000"/>
              <a:buNone/>
              <a:defRPr sz="2000">
                <a:solidFill>
                  <a:srgbClr val="FF9800"/>
                </a:solidFill>
              </a:defRPr>
            </a:lvl1pPr>
            <a:lvl2pPr lvl="1" rtl="0">
              <a:spcBef>
                <a:spcPts val="0"/>
              </a:spcBef>
              <a:buClr>
                <a:srgbClr val="FF9800"/>
              </a:buClr>
              <a:buSzPct val="100000"/>
              <a:buNone/>
              <a:defRPr sz="2000">
                <a:solidFill>
                  <a:srgbClr val="FF9800"/>
                </a:solidFill>
              </a:defRPr>
            </a:lvl2pPr>
            <a:lvl3pPr lvl="2" rtl="0">
              <a:spcBef>
                <a:spcPts val="0"/>
              </a:spcBef>
              <a:buClr>
                <a:srgbClr val="FF9800"/>
              </a:buClr>
              <a:buSzPct val="100000"/>
              <a:buNone/>
              <a:defRPr sz="2000">
                <a:solidFill>
                  <a:srgbClr val="FF9800"/>
                </a:solidFill>
              </a:defRPr>
            </a:lvl3pPr>
            <a:lvl4pPr lvl="3" rtl="0">
              <a:spcBef>
                <a:spcPts val="0"/>
              </a:spcBef>
              <a:buClr>
                <a:srgbClr val="FF9800"/>
              </a:buClr>
              <a:buSzPct val="100000"/>
              <a:buNone/>
              <a:defRPr sz="2000">
                <a:solidFill>
                  <a:srgbClr val="FF9800"/>
                </a:solidFill>
              </a:defRPr>
            </a:lvl4pPr>
            <a:lvl5pPr lvl="4" rtl="0">
              <a:spcBef>
                <a:spcPts val="0"/>
              </a:spcBef>
              <a:buClr>
                <a:srgbClr val="FF9800"/>
              </a:buClr>
              <a:buSzPct val="100000"/>
              <a:buNone/>
              <a:defRPr sz="2000">
                <a:solidFill>
                  <a:srgbClr val="FF9800"/>
                </a:solidFill>
              </a:defRPr>
            </a:lvl5pPr>
            <a:lvl6pPr lvl="5" rtl="0">
              <a:spcBef>
                <a:spcPts val="0"/>
              </a:spcBef>
              <a:buClr>
                <a:srgbClr val="FF9800"/>
              </a:buClr>
              <a:buSzPct val="100000"/>
              <a:buNone/>
              <a:defRPr sz="2000">
                <a:solidFill>
                  <a:srgbClr val="FF9800"/>
                </a:solidFill>
              </a:defRPr>
            </a:lvl6pPr>
            <a:lvl7pPr lvl="6" rtl="0">
              <a:spcBef>
                <a:spcPts val="0"/>
              </a:spcBef>
              <a:buClr>
                <a:srgbClr val="FF9800"/>
              </a:buClr>
              <a:buSzPct val="100000"/>
              <a:buNone/>
              <a:defRPr sz="2000">
                <a:solidFill>
                  <a:srgbClr val="FF9800"/>
                </a:solidFill>
              </a:defRPr>
            </a:lvl7pPr>
            <a:lvl8pPr lvl="7" rtl="0">
              <a:spcBef>
                <a:spcPts val="0"/>
              </a:spcBef>
              <a:buClr>
                <a:srgbClr val="FF9800"/>
              </a:buClr>
              <a:buSzPct val="100000"/>
              <a:buNone/>
              <a:defRPr sz="2000">
                <a:solidFill>
                  <a:srgbClr val="FF9800"/>
                </a:solidFill>
              </a:defRPr>
            </a:lvl8pPr>
            <a:lvl9pPr lvl="8" rtl="0">
              <a:spcBef>
                <a:spcPts val="0"/>
              </a:spcBef>
              <a:buClr>
                <a:srgbClr val="FF9800"/>
              </a:buClr>
              <a:buSzPct val="100000"/>
              <a:buNone/>
              <a:defRPr sz="2000">
                <a:solidFill>
                  <a:srgbClr val="FF9800"/>
                </a:solidFill>
              </a:defRPr>
            </a:lvl9pPr>
          </a:lstStyle>
          <a:p>
            <a:endParaRPr/>
          </a:p>
        </p:txBody>
      </p:sp>
      <p:sp>
        <p:nvSpPr>
          <p:cNvPr id="41" name="Shape 41"/>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‹Nr.›</a:t>
            </a:fld>
            <a:endParaRPr lang="en"/>
          </a:p>
        </p:txBody>
      </p:sp>
      <p:pic>
        <p:nvPicPr>
          <p:cNvPr id="20" name="Grafik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12160" y="4587974"/>
            <a:ext cx="747954" cy="33529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61"/>
        <p:cNvGrpSpPr/>
        <p:nvPr/>
      </p:nvGrpSpPr>
      <p:grpSpPr>
        <a:xfrm>
          <a:off x="0" y="0"/>
          <a:ext cx="0" cy="0"/>
          <a:chOff x="0" y="0"/>
          <a:chExt cx="0" cy="0"/>
        </a:xfrm>
      </p:grpSpPr>
      <p:grpSp>
        <p:nvGrpSpPr>
          <p:cNvPr id="62" name="Shape 62"/>
          <p:cNvGrpSpPr/>
          <p:nvPr/>
        </p:nvGrpSpPr>
        <p:grpSpPr>
          <a:xfrm>
            <a:off x="-3" y="40"/>
            <a:ext cx="7072430" cy="1327314"/>
            <a:chOff x="-3" y="40"/>
            <a:chExt cx="7072430" cy="1327314"/>
          </a:xfrm>
        </p:grpSpPr>
        <p:sp>
          <p:nvSpPr>
            <p:cNvPr id="63" name="Shape 63"/>
            <p:cNvSpPr/>
            <p:nvPr/>
          </p:nvSpPr>
          <p:spPr>
            <a:xfrm>
              <a:off x="6292649" y="126425"/>
              <a:ext cx="779700" cy="259800"/>
            </a:xfrm>
            <a:prstGeom prst="triangle">
              <a:avLst>
                <a:gd name="adj" fmla="val 32425"/>
              </a:avLst>
            </a:prstGeom>
            <a:solidFill>
              <a:srgbClr val="263248"/>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64" name="Shape 64"/>
            <p:cNvGrpSpPr/>
            <p:nvPr/>
          </p:nvGrpSpPr>
          <p:grpSpPr>
            <a:xfrm rot="10800000" flipH="1">
              <a:off x="2" y="40"/>
              <a:ext cx="6756167" cy="1327314"/>
              <a:chOff x="-2168137" y="330075"/>
              <a:chExt cx="8650662" cy="1699506"/>
            </a:xfrm>
          </p:grpSpPr>
          <p:sp>
            <p:nvSpPr>
              <p:cNvPr id="65" name="Shape 65"/>
              <p:cNvSpPr/>
              <p:nvPr/>
            </p:nvSpPr>
            <p:spPr>
              <a:xfrm>
                <a:off x="-2168137" y="330081"/>
                <a:ext cx="6958200" cy="1699500"/>
              </a:xfrm>
              <a:prstGeom prst="rect">
                <a:avLst/>
              </a:prstGeom>
              <a:solidFill>
                <a:srgbClr val="C7D3E6"/>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66" name="Shape 66"/>
              <p:cNvSpPr/>
              <p:nvPr/>
            </p:nvSpPr>
            <p:spPr>
              <a:xfrm>
                <a:off x="4783024" y="330075"/>
                <a:ext cx="1699500" cy="1699500"/>
              </a:xfrm>
              <a:prstGeom prst="rtTriangle">
                <a:avLst/>
              </a:prstGeom>
              <a:solidFill>
                <a:srgbClr val="C7D3E6"/>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67" name="Shape 67"/>
            <p:cNvGrpSpPr/>
            <p:nvPr/>
          </p:nvGrpSpPr>
          <p:grpSpPr>
            <a:xfrm rot="10800000" flipH="1">
              <a:off x="-3" y="381007"/>
              <a:ext cx="7072430" cy="771743"/>
              <a:chOff x="-9092084" y="330075"/>
              <a:chExt cx="15574609" cy="1699501"/>
            </a:xfrm>
          </p:grpSpPr>
          <p:sp>
            <p:nvSpPr>
              <p:cNvPr id="68" name="Shape 68"/>
              <p:cNvSpPr/>
              <p:nvPr/>
            </p:nvSpPr>
            <p:spPr>
              <a:xfrm>
                <a:off x="-9092084" y="330076"/>
                <a:ext cx="13882200" cy="1699500"/>
              </a:xfrm>
              <a:prstGeom prst="rect">
                <a:avLst/>
              </a:prstGeom>
              <a:solidFill>
                <a:srgbClr val="3F5378"/>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69" name="Shape 69"/>
              <p:cNvSpPr/>
              <p:nvPr/>
            </p:nvSpPr>
            <p:spPr>
              <a:xfrm>
                <a:off x="4783024" y="330075"/>
                <a:ext cx="1699500" cy="1699500"/>
              </a:xfrm>
              <a:prstGeom prst="rtTriangle">
                <a:avLst/>
              </a:prstGeom>
              <a:solidFill>
                <a:srgbClr val="3F5378"/>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70" name="Shape 70"/>
          <p:cNvGrpSpPr/>
          <p:nvPr/>
        </p:nvGrpSpPr>
        <p:grpSpPr>
          <a:xfrm>
            <a:off x="6946841" y="4472722"/>
            <a:ext cx="2202829" cy="670794"/>
            <a:chOff x="5575241" y="4472722"/>
            <a:chExt cx="2202829" cy="670794"/>
          </a:xfrm>
        </p:grpSpPr>
        <p:sp>
          <p:nvSpPr>
            <p:cNvPr id="71" name="Shape 71"/>
            <p:cNvSpPr/>
            <p:nvPr/>
          </p:nvSpPr>
          <p:spPr>
            <a:xfrm rot="10800000">
              <a:off x="5575241" y="4948333"/>
              <a:ext cx="394200" cy="131400"/>
            </a:xfrm>
            <a:prstGeom prst="triangle">
              <a:avLst>
                <a:gd name="adj" fmla="val 32425"/>
              </a:avLst>
            </a:prstGeom>
            <a:solidFill>
              <a:srgbClr val="D26F00"/>
            </a:solidFill>
            <a:ln>
              <a:noFill/>
            </a:ln>
          </p:spPr>
          <p:txBody>
            <a:bodyPr wrap="square" lIns="91425" tIns="91425" rIns="91425" bIns="91425" anchor="ctr" anchorCtr="0">
              <a:noAutofit/>
            </a:bodyPr>
            <a:lstStyle/>
            <a:p>
              <a:pPr lvl="0">
                <a:spcBef>
                  <a:spcPts val="0"/>
                </a:spcBef>
                <a:buNone/>
              </a:pPr>
              <a:endParaRPr/>
            </a:p>
          </p:txBody>
        </p:sp>
        <p:grpSp>
          <p:nvGrpSpPr>
            <p:cNvPr id="72" name="Shape 72"/>
            <p:cNvGrpSpPr/>
            <p:nvPr/>
          </p:nvGrpSpPr>
          <p:grpSpPr>
            <a:xfrm flipH="1">
              <a:off x="5734850" y="4472722"/>
              <a:ext cx="2040836" cy="670794"/>
              <a:chOff x="1297953" y="330075"/>
              <a:chExt cx="5169293" cy="1699505"/>
            </a:xfrm>
          </p:grpSpPr>
          <p:sp>
            <p:nvSpPr>
              <p:cNvPr id="73" name="Shape 73"/>
              <p:cNvSpPr/>
              <p:nvPr/>
            </p:nvSpPr>
            <p:spPr>
              <a:xfrm>
                <a:off x="1297953" y="330080"/>
                <a:ext cx="3476700" cy="1699500"/>
              </a:xfrm>
              <a:prstGeom prst="rect">
                <a:avLst/>
              </a:prstGeom>
              <a:solidFill>
                <a:srgbClr val="C7D3E6"/>
              </a:solidFill>
              <a:ln>
                <a:noFill/>
              </a:ln>
            </p:spPr>
            <p:txBody>
              <a:bodyPr wrap="square" lIns="91425" tIns="91425" rIns="91425" bIns="91425" anchor="ctr" anchorCtr="0">
                <a:noAutofit/>
              </a:bodyPr>
              <a:lstStyle/>
              <a:p>
                <a:pPr lvl="0" rtl="0">
                  <a:spcBef>
                    <a:spcPts val="0"/>
                  </a:spcBef>
                  <a:buNone/>
                </a:pPr>
                <a:endParaRPr/>
              </a:p>
            </p:txBody>
          </p:sp>
          <p:sp>
            <p:nvSpPr>
              <p:cNvPr id="74" name="Shape 74"/>
              <p:cNvSpPr/>
              <p:nvPr/>
            </p:nvSpPr>
            <p:spPr>
              <a:xfrm>
                <a:off x="4767747" y="330075"/>
                <a:ext cx="1699500" cy="1699500"/>
              </a:xfrm>
              <a:prstGeom prst="rtTriangle">
                <a:avLst/>
              </a:prstGeom>
              <a:solidFill>
                <a:srgbClr val="C7D3E6"/>
              </a:solidFill>
              <a:ln>
                <a:noFill/>
              </a:ln>
            </p:spPr>
            <p:txBody>
              <a:bodyPr wrap="square" lIns="91425" tIns="91425" rIns="91425" bIns="91425" anchor="ctr" anchorCtr="0">
                <a:noAutofit/>
              </a:bodyPr>
              <a:lstStyle/>
              <a:p>
                <a:pPr lvl="0">
                  <a:spcBef>
                    <a:spcPts val="0"/>
                  </a:spcBef>
                  <a:buNone/>
                </a:pPr>
                <a:endParaRPr/>
              </a:p>
            </p:txBody>
          </p:sp>
        </p:grpSp>
        <p:grpSp>
          <p:nvGrpSpPr>
            <p:cNvPr id="75" name="Shape 75"/>
            <p:cNvGrpSpPr/>
            <p:nvPr/>
          </p:nvGrpSpPr>
          <p:grpSpPr>
            <a:xfrm flipH="1">
              <a:off x="5578208" y="4646737"/>
              <a:ext cx="2199862" cy="304562"/>
              <a:chOff x="-5827152" y="330075"/>
              <a:chExt cx="12276018" cy="1699568"/>
            </a:xfrm>
          </p:grpSpPr>
          <p:sp>
            <p:nvSpPr>
              <p:cNvPr id="76" name="Shape 76"/>
              <p:cNvSpPr/>
              <p:nvPr/>
            </p:nvSpPr>
            <p:spPr>
              <a:xfrm>
                <a:off x="-5827152" y="330143"/>
                <a:ext cx="10612200" cy="1699500"/>
              </a:xfrm>
              <a:prstGeom prst="rect">
                <a:avLst/>
              </a:prstGeom>
              <a:solidFill>
                <a:srgbClr val="FF9800"/>
              </a:solidFill>
              <a:ln>
                <a:noFill/>
              </a:ln>
            </p:spPr>
            <p:txBody>
              <a:bodyPr wrap="square" lIns="91425" tIns="91425" rIns="91425" bIns="91425" anchor="ctr" anchorCtr="0">
                <a:noAutofit/>
              </a:bodyPr>
              <a:lstStyle/>
              <a:p>
                <a:pPr lvl="0" rtl="0">
                  <a:spcBef>
                    <a:spcPts val="0"/>
                  </a:spcBef>
                  <a:buNone/>
                </a:pPr>
                <a:endParaRPr/>
              </a:p>
            </p:txBody>
          </p:sp>
          <p:sp>
            <p:nvSpPr>
              <p:cNvPr id="77" name="Shape 77"/>
              <p:cNvSpPr/>
              <p:nvPr/>
            </p:nvSpPr>
            <p:spPr>
              <a:xfrm>
                <a:off x="4749365" y="330075"/>
                <a:ext cx="1699500" cy="1699500"/>
              </a:xfrm>
              <a:prstGeom prst="rtTriangle">
                <a:avLst/>
              </a:prstGeom>
              <a:solidFill>
                <a:srgbClr val="FF9800"/>
              </a:solidFill>
              <a:ln>
                <a:noFill/>
              </a:ln>
            </p:spPr>
            <p:txBody>
              <a:bodyPr wrap="square" lIns="91425" tIns="91425" rIns="91425" bIns="91425" anchor="ctr" anchorCtr="0">
                <a:noAutofit/>
              </a:bodyPr>
              <a:lstStyle/>
              <a:p>
                <a:pPr lvl="0">
                  <a:spcBef>
                    <a:spcPts val="0"/>
                  </a:spcBef>
                  <a:buNone/>
                </a:pPr>
                <a:endParaRPr/>
              </a:p>
            </p:txBody>
          </p:sp>
        </p:grpSp>
      </p:grpSp>
      <p:sp>
        <p:nvSpPr>
          <p:cNvPr id="78" name="Shape 78"/>
          <p:cNvSpPr txBox="1">
            <a:spLocks noGrp="1"/>
          </p:cNvSpPr>
          <p:nvPr>
            <p:ph type="title"/>
          </p:nvPr>
        </p:nvSpPr>
        <p:spPr>
          <a:xfrm>
            <a:off x="814275" y="392575"/>
            <a:ext cx="5492400" cy="7662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9" name="Shape 79"/>
          <p:cNvSpPr txBox="1">
            <a:spLocks noGrp="1"/>
          </p:cNvSpPr>
          <p:nvPr>
            <p:ph type="body" idx="1"/>
          </p:nvPr>
        </p:nvSpPr>
        <p:spPr>
          <a:xfrm>
            <a:off x="814275" y="1327350"/>
            <a:ext cx="6132600" cy="31455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0" name="Shape 80"/>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‹Nr.›</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81"/>
        <p:cNvGrpSpPr/>
        <p:nvPr/>
      </p:nvGrpSpPr>
      <p:grpSpPr>
        <a:xfrm>
          <a:off x="0" y="0"/>
          <a:ext cx="0" cy="0"/>
          <a:chOff x="0" y="0"/>
          <a:chExt cx="0" cy="0"/>
        </a:xfrm>
      </p:grpSpPr>
      <p:grpSp>
        <p:nvGrpSpPr>
          <p:cNvPr id="82" name="Shape 82"/>
          <p:cNvGrpSpPr/>
          <p:nvPr/>
        </p:nvGrpSpPr>
        <p:grpSpPr>
          <a:xfrm>
            <a:off x="-3" y="40"/>
            <a:ext cx="7072430" cy="1327314"/>
            <a:chOff x="-3" y="40"/>
            <a:chExt cx="7072430" cy="1327314"/>
          </a:xfrm>
        </p:grpSpPr>
        <p:sp>
          <p:nvSpPr>
            <p:cNvPr id="83" name="Shape 83"/>
            <p:cNvSpPr/>
            <p:nvPr/>
          </p:nvSpPr>
          <p:spPr>
            <a:xfrm>
              <a:off x="6292649" y="126425"/>
              <a:ext cx="779700" cy="259800"/>
            </a:xfrm>
            <a:prstGeom prst="triangle">
              <a:avLst>
                <a:gd name="adj" fmla="val 32425"/>
              </a:avLst>
            </a:prstGeom>
            <a:solidFill>
              <a:srgbClr val="263248"/>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84" name="Shape 84"/>
            <p:cNvGrpSpPr/>
            <p:nvPr/>
          </p:nvGrpSpPr>
          <p:grpSpPr>
            <a:xfrm rot="10800000" flipH="1">
              <a:off x="2" y="40"/>
              <a:ext cx="6756167" cy="1327314"/>
              <a:chOff x="-2168137" y="330075"/>
              <a:chExt cx="8650662" cy="1699506"/>
            </a:xfrm>
          </p:grpSpPr>
          <p:sp>
            <p:nvSpPr>
              <p:cNvPr id="85" name="Shape 85"/>
              <p:cNvSpPr/>
              <p:nvPr/>
            </p:nvSpPr>
            <p:spPr>
              <a:xfrm>
                <a:off x="-2168137" y="330081"/>
                <a:ext cx="6958200" cy="1699500"/>
              </a:xfrm>
              <a:prstGeom prst="rect">
                <a:avLst/>
              </a:prstGeom>
              <a:solidFill>
                <a:srgbClr val="C7D3E6"/>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86" name="Shape 86"/>
              <p:cNvSpPr/>
              <p:nvPr/>
            </p:nvSpPr>
            <p:spPr>
              <a:xfrm>
                <a:off x="4783024" y="330075"/>
                <a:ext cx="1699500" cy="1699500"/>
              </a:xfrm>
              <a:prstGeom prst="rtTriangle">
                <a:avLst/>
              </a:prstGeom>
              <a:solidFill>
                <a:srgbClr val="C7D3E6"/>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87" name="Shape 87"/>
            <p:cNvGrpSpPr/>
            <p:nvPr/>
          </p:nvGrpSpPr>
          <p:grpSpPr>
            <a:xfrm rot="10800000" flipH="1">
              <a:off x="-3" y="381007"/>
              <a:ext cx="7072430" cy="771743"/>
              <a:chOff x="-9092084" y="330075"/>
              <a:chExt cx="15574609" cy="1699501"/>
            </a:xfrm>
          </p:grpSpPr>
          <p:sp>
            <p:nvSpPr>
              <p:cNvPr id="88" name="Shape 88"/>
              <p:cNvSpPr/>
              <p:nvPr/>
            </p:nvSpPr>
            <p:spPr>
              <a:xfrm>
                <a:off x="-9092084" y="330076"/>
                <a:ext cx="13882200" cy="1699500"/>
              </a:xfrm>
              <a:prstGeom prst="rect">
                <a:avLst/>
              </a:prstGeom>
              <a:solidFill>
                <a:srgbClr val="3F5378"/>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89" name="Shape 89"/>
              <p:cNvSpPr/>
              <p:nvPr/>
            </p:nvSpPr>
            <p:spPr>
              <a:xfrm>
                <a:off x="4783024" y="330075"/>
                <a:ext cx="1699500" cy="1699500"/>
              </a:xfrm>
              <a:prstGeom prst="rtTriangle">
                <a:avLst/>
              </a:prstGeom>
              <a:solidFill>
                <a:srgbClr val="3F5378"/>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90" name="Shape 90"/>
          <p:cNvGrpSpPr/>
          <p:nvPr/>
        </p:nvGrpSpPr>
        <p:grpSpPr>
          <a:xfrm>
            <a:off x="6946841" y="4472722"/>
            <a:ext cx="2202829" cy="670794"/>
            <a:chOff x="5575241" y="4472722"/>
            <a:chExt cx="2202829" cy="670794"/>
          </a:xfrm>
        </p:grpSpPr>
        <p:sp>
          <p:nvSpPr>
            <p:cNvPr id="91" name="Shape 91"/>
            <p:cNvSpPr/>
            <p:nvPr/>
          </p:nvSpPr>
          <p:spPr>
            <a:xfrm rot="10800000">
              <a:off x="5575241" y="4948333"/>
              <a:ext cx="394200" cy="131400"/>
            </a:xfrm>
            <a:prstGeom prst="triangle">
              <a:avLst>
                <a:gd name="adj" fmla="val 32425"/>
              </a:avLst>
            </a:prstGeom>
            <a:solidFill>
              <a:srgbClr val="D26F00"/>
            </a:solidFill>
            <a:ln>
              <a:noFill/>
            </a:ln>
          </p:spPr>
          <p:txBody>
            <a:bodyPr wrap="square" lIns="91425" tIns="91425" rIns="91425" bIns="91425" anchor="ctr" anchorCtr="0">
              <a:noAutofit/>
            </a:bodyPr>
            <a:lstStyle/>
            <a:p>
              <a:pPr lvl="0">
                <a:spcBef>
                  <a:spcPts val="0"/>
                </a:spcBef>
                <a:buNone/>
              </a:pPr>
              <a:endParaRPr/>
            </a:p>
          </p:txBody>
        </p:sp>
        <p:grpSp>
          <p:nvGrpSpPr>
            <p:cNvPr id="92" name="Shape 92"/>
            <p:cNvGrpSpPr/>
            <p:nvPr/>
          </p:nvGrpSpPr>
          <p:grpSpPr>
            <a:xfrm flipH="1">
              <a:off x="5734850" y="4472722"/>
              <a:ext cx="2040836" cy="670794"/>
              <a:chOff x="1297953" y="330075"/>
              <a:chExt cx="5169293" cy="1699505"/>
            </a:xfrm>
          </p:grpSpPr>
          <p:sp>
            <p:nvSpPr>
              <p:cNvPr id="93" name="Shape 93"/>
              <p:cNvSpPr/>
              <p:nvPr/>
            </p:nvSpPr>
            <p:spPr>
              <a:xfrm>
                <a:off x="1297953" y="330080"/>
                <a:ext cx="3476700" cy="1699500"/>
              </a:xfrm>
              <a:prstGeom prst="rect">
                <a:avLst/>
              </a:prstGeom>
              <a:solidFill>
                <a:srgbClr val="C7D3E6"/>
              </a:solidFill>
              <a:ln>
                <a:noFill/>
              </a:ln>
            </p:spPr>
            <p:txBody>
              <a:bodyPr wrap="square" lIns="91425" tIns="91425" rIns="91425" bIns="91425" anchor="ctr" anchorCtr="0">
                <a:noAutofit/>
              </a:bodyPr>
              <a:lstStyle/>
              <a:p>
                <a:pPr lvl="0" rtl="0">
                  <a:spcBef>
                    <a:spcPts val="0"/>
                  </a:spcBef>
                  <a:buNone/>
                </a:pPr>
                <a:endParaRPr/>
              </a:p>
            </p:txBody>
          </p:sp>
          <p:sp>
            <p:nvSpPr>
              <p:cNvPr id="94" name="Shape 94"/>
              <p:cNvSpPr/>
              <p:nvPr/>
            </p:nvSpPr>
            <p:spPr>
              <a:xfrm>
                <a:off x="4767747" y="330075"/>
                <a:ext cx="1699500" cy="1699500"/>
              </a:xfrm>
              <a:prstGeom prst="rtTriangle">
                <a:avLst/>
              </a:prstGeom>
              <a:solidFill>
                <a:srgbClr val="C7D3E6"/>
              </a:solidFill>
              <a:ln>
                <a:noFill/>
              </a:ln>
            </p:spPr>
            <p:txBody>
              <a:bodyPr wrap="square" lIns="91425" tIns="91425" rIns="91425" bIns="91425" anchor="ctr" anchorCtr="0">
                <a:noAutofit/>
              </a:bodyPr>
              <a:lstStyle/>
              <a:p>
                <a:pPr lvl="0">
                  <a:spcBef>
                    <a:spcPts val="0"/>
                  </a:spcBef>
                  <a:buNone/>
                </a:pPr>
                <a:endParaRPr/>
              </a:p>
            </p:txBody>
          </p:sp>
        </p:grpSp>
        <p:grpSp>
          <p:nvGrpSpPr>
            <p:cNvPr id="95" name="Shape 95"/>
            <p:cNvGrpSpPr/>
            <p:nvPr/>
          </p:nvGrpSpPr>
          <p:grpSpPr>
            <a:xfrm flipH="1">
              <a:off x="5578208" y="4646737"/>
              <a:ext cx="2199862" cy="304562"/>
              <a:chOff x="-5827152" y="330075"/>
              <a:chExt cx="12276018" cy="1699568"/>
            </a:xfrm>
          </p:grpSpPr>
          <p:sp>
            <p:nvSpPr>
              <p:cNvPr id="96" name="Shape 96"/>
              <p:cNvSpPr/>
              <p:nvPr/>
            </p:nvSpPr>
            <p:spPr>
              <a:xfrm>
                <a:off x="-5827152" y="330143"/>
                <a:ext cx="10612200" cy="1699500"/>
              </a:xfrm>
              <a:prstGeom prst="rect">
                <a:avLst/>
              </a:prstGeom>
              <a:solidFill>
                <a:srgbClr val="FF9800"/>
              </a:solidFill>
              <a:ln>
                <a:noFill/>
              </a:ln>
            </p:spPr>
            <p:txBody>
              <a:bodyPr wrap="square" lIns="91425" tIns="91425" rIns="91425" bIns="91425" anchor="ctr" anchorCtr="0">
                <a:noAutofit/>
              </a:bodyPr>
              <a:lstStyle/>
              <a:p>
                <a:pPr lvl="0" rtl="0">
                  <a:spcBef>
                    <a:spcPts val="0"/>
                  </a:spcBef>
                  <a:buNone/>
                </a:pPr>
                <a:endParaRPr/>
              </a:p>
            </p:txBody>
          </p:sp>
          <p:sp>
            <p:nvSpPr>
              <p:cNvPr id="97" name="Shape 97"/>
              <p:cNvSpPr/>
              <p:nvPr/>
            </p:nvSpPr>
            <p:spPr>
              <a:xfrm>
                <a:off x="4749365" y="330075"/>
                <a:ext cx="1699500" cy="1699500"/>
              </a:xfrm>
              <a:prstGeom prst="rtTriangle">
                <a:avLst/>
              </a:prstGeom>
              <a:solidFill>
                <a:srgbClr val="FF9800"/>
              </a:solidFill>
              <a:ln>
                <a:noFill/>
              </a:ln>
            </p:spPr>
            <p:txBody>
              <a:bodyPr wrap="square" lIns="91425" tIns="91425" rIns="91425" bIns="91425" anchor="ctr" anchorCtr="0">
                <a:noAutofit/>
              </a:bodyPr>
              <a:lstStyle/>
              <a:p>
                <a:pPr lvl="0">
                  <a:spcBef>
                    <a:spcPts val="0"/>
                  </a:spcBef>
                  <a:buNone/>
                </a:pPr>
                <a:endParaRPr/>
              </a:p>
            </p:txBody>
          </p:sp>
        </p:grpSp>
      </p:grpSp>
      <p:sp>
        <p:nvSpPr>
          <p:cNvPr id="98" name="Shape 98"/>
          <p:cNvSpPr txBox="1">
            <a:spLocks noGrp="1"/>
          </p:cNvSpPr>
          <p:nvPr>
            <p:ph type="title"/>
          </p:nvPr>
        </p:nvSpPr>
        <p:spPr>
          <a:xfrm>
            <a:off x="814275" y="392575"/>
            <a:ext cx="5258400" cy="7662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99" name="Shape 99"/>
          <p:cNvSpPr txBox="1">
            <a:spLocks noGrp="1"/>
          </p:cNvSpPr>
          <p:nvPr>
            <p:ph type="body" idx="1"/>
          </p:nvPr>
        </p:nvSpPr>
        <p:spPr>
          <a:xfrm>
            <a:off x="814275" y="1537987"/>
            <a:ext cx="3378300" cy="2724300"/>
          </a:xfrm>
          <a:prstGeom prst="rect">
            <a:avLst/>
          </a:prstGeom>
        </p:spPr>
        <p:txBody>
          <a:bodyPr wrap="square"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
        <p:nvSpPr>
          <p:cNvPr id="100" name="Shape 100"/>
          <p:cNvSpPr txBox="1">
            <a:spLocks noGrp="1"/>
          </p:cNvSpPr>
          <p:nvPr>
            <p:ph type="body" idx="2"/>
          </p:nvPr>
        </p:nvSpPr>
        <p:spPr>
          <a:xfrm>
            <a:off x="4396123" y="1537987"/>
            <a:ext cx="3378299" cy="2724300"/>
          </a:xfrm>
          <a:prstGeom prst="rect">
            <a:avLst/>
          </a:prstGeom>
        </p:spPr>
        <p:txBody>
          <a:bodyPr wrap="square"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
        <p:nvSpPr>
          <p:cNvPr id="101" name="Shape 101"/>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‹Nr.›</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62"/>
        <p:cNvGrpSpPr/>
        <p:nvPr/>
      </p:nvGrpSpPr>
      <p:grpSpPr>
        <a:xfrm>
          <a:off x="0" y="0"/>
          <a:ext cx="0" cy="0"/>
          <a:chOff x="0" y="0"/>
          <a:chExt cx="0" cy="0"/>
        </a:xfrm>
      </p:grpSpPr>
      <p:sp>
        <p:nvSpPr>
          <p:cNvPr id="163" name="Shape 163"/>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‹Nr.›</a:t>
            </a:fld>
            <a:endParaRPr lang="en"/>
          </a:p>
        </p:txBody>
      </p:sp>
      <p:grpSp>
        <p:nvGrpSpPr>
          <p:cNvPr id="164" name="Shape 164"/>
          <p:cNvGrpSpPr/>
          <p:nvPr/>
        </p:nvGrpSpPr>
        <p:grpSpPr>
          <a:xfrm>
            <a:off x="6946841" y="4472722"/>
            <a:ext cx="2202829" cy="670794"/>
            <a:chOff x="5575241" y="4472722"/>
            <a:chExt cx="2202829" cy="670794"/>
          </a:xfrm>
        </p:grpSpPr>
        <p:sp>
          <p:nvSpPr>
            <p:cNvPr id="165" name="Shape 165"/>
            <p:cNvSpPr/>
            <p:nvPr/>
          </p:nvSpPr>
          <p:spPr>
            <a:xfrm rot="10800000">
              <a:off x="5575241" y="4948333"/>
              <a:ext cx="394200" cy="131400"/>
            </a:xfrm>
            <a:prstGeom prst="triangle">
              <a:avLst>
                <a:gd name="adj" fmla="val 32425"/>
              </a:avLst>
            </a:prstGeom>
            <a:solidFill>
              <a:srgbClr val="D26F00"/>
            </a:solidFill>
            <a:ln>
              <a:noFill/>
            </a:ln>
          </p:spPr>
          <p:txBody>
            <a:bodyPr wrap="square" lIns="91425" tIns="91425" rIns="91425" bIns="91425" anchor="ctr" anchorCtr="0">
              <a:noAutofit/>
            </a:bodyPr>
            <a:lstStyle/>
            <a:p>
              <a:pPr lvl="0">
                <a:spcBef>
                  <a:spcPts val="0"/>
                </a:spcBef>
                <a:buNone/>
              </a:pPr>
              <a:endParaRPr/>
            </a:p>
          </p:txBody>
        </p:sp>
        <p:grpSp>
          <p:nvGrpSpPr>
            <p:cNvPr id="166" name="Shape 166"/>
            <p:cNvGrpSpPr/>
            <p:nvPr/>
          </p:nvGrpSpPr>
          <p:grpSpPr>
            <a:xfrm flipH="1">
              <a:off x="5734850" y="4472722"/>
              <a:ext cx="2040836" cy="670794"/>
              <a:chOff x="1297953" y="330075"/>
              <a:chExt cx="5169293" cy="1699505"/>
            </a:xfrm>
          </p:grpSpPr>
          <p:sp>
            <p:nvSpPr>
              <p:cNvPr id="167" name="Shape 167"/>
              <p:cNvSpPr/>
              <p:nvPr/>
            </p:nvSpPr>
            <p:spPr>
              <a:xfrm>
                <a:off x="1297953" y="330080"/>
                <a:ext cx="3476700" cy="1699500"/>
              </a:xfrm>
              <a:prstGeom prst="rect">
                <a:avLst/>
              </a:prstGeom>
              <a:solidFill>
                <a:srgbClr val="C7D3E6"/>
              </a:solidFill>
              <a:ln>
                <a:noFill/>
              </a:ln>
            </p:spPr>
            <p:txBody>
              <a:bodyPr wrap="square" lIns="91425" tIns="91425" rIns="91425" bIns="91425" anchor="ctr" anchorCtr="0">
                <a:noAutofit/>
              </a:bodyPr>
              <a:lstStyle/>
              <a:p>
                <a:pPr lvl="0" rtl="0">
                  <a:spcBef>
                    <a:spcPts val="0"/>
                  </a:spcBef>
                  <a:buNone/>
                </a:pPr>
                <a:endParaRPr/>
              </a:p>
            </p:txBody>
          </p:sp>
          <p:sp>
            <p:nvSpPr>
              <p:cNvPr id="168" name="Shape 168"/>
              <p:cNvSpPr/>
              <p:nvPr/>
            </p:nvSpPr>
            <p:spPr>
              <a:xfrm>
                <a:off x="4767747" y="330075"/>
                <a:ext cx="1699500" cy="1699500"/>
              </a:xfrm>
              <a:prstGeom prst="rtTriangle">
                <a:avLst/>
              </a:prstGeom>
              <a:solidFill>
                <a:srgbClr val="C7D3E6"/>
              </a:solidFill>
              <a:ln>
                <a:noFill/>
              </a:ln>
            </p:spPr>
            <p:txBody>
              <a:bodyPr wrap="square" lIns="91425" tIns="91425" rIns="91425" bIns="91425" anchor="ctr" anchorCtr="0">
                <a:noAutofit/>
              </a:bodyPr>
              <a:lstStyle/>
              <a:p>
                <a:pPr lvl="0">
                  <a:spcBef>
                    <a:spcPts val="0"/>
                  </a:spcBef>
                  <a:buNone/>
                </a:pPr>
                <a:endParaRPr/>
              </a:p>
            </p:txBody>
          </p:sp>
        </p:grpSp>
        <p:grpSp>
          <p:nvGrpSpPr>
            <p:cNvPr id="169" name="Shape 169"/>
            <p:cNvGrpSpPr/>
            <p:nvPr/>
          </p:nvGrpSpPr>
          <p:grpSpPr>
            <a:xfrm flipH="1">
              <a:off x="5578208" y="4646737"/>
              <a:ext cx="2199862" cy="304562"/>
              <a:chOff x="-5827152" y="330075"/>
              <a:chExt cx="12276018" cy="1699568"/>
            </a:xfrm>
          </p:grpSpPr>
          <p:sp>
            <p:nvSpPr>
              <p:cNvPr id="170" name="Shape 170"/>
              <p:cNvSpPr/>
              <p:nvPr/>
            </p:nvSpPr>
            <p:spPr>
              <a:xfrm>
                <a:off x="-5827152" y="330143"/>
                <a:ext cx="10612200" cy="1699500"/>
              </a:xfrm>
              <a:prstGeom prst="rect">
                <a:avLst/>
              </a:prstGeom>
              <a:solidFill>
                <a:srgbClr val="FF9800"/>
              </a:solidFill>
              <a:ln>
                <a:noFill/>
              </a:ln>
            </p:spPr>
            <p:txBody>
              <a:bodyPr wrap="square" lIns="91425" tIns="91425" rIns="91425" bIns="91425" anchor="ctr" anchorCtr="0">
                <a:noAutofit/>
              </a:bodyPr>
              <a:lstStyle/>
              <a:p>
                <a:pPr lvl="0" rtl="0">
                  <a:spcBef>
                    <a:spcPts val="0"/>
                  </a:spcBef>
                  <a:buNone/>
                </a:pPr>
                <a:endParaRPr/>
              </a:p>
            </p:txBody>
          </p:sp>
          <p:sp>
            <p:nvSpPr>
              <p:cNvPr id="171" name="Shape 171"/>
              <p:cNvSpPr/>
              <p:nvPr/>
            </p:nvSpPr>
            <p:spPr>
              <a:xfrm>
                <a:off x="4749365" y="330075"/>
                <a:ext cx="1699500" cy="1699500"/>
              </a:xfrm>
              <a:prstGeom prst="rtTriangle">
                <a:avLst/>
              </a:prstGeom>
              <a:solidFill>
                <a:srgbClr val="FF9800"/>
              </a:solidFill>
              <a:ln>
                <a:noFill/>
              </a:ln>
            </p:spPr>
            <p:txBody>
              <a:bodyPr wrap="square" lIns="91425" tIns="91425" rIns="91425" bIns="91425" anchor="ctr" anchorCtr="0">
                <a:noAutofit/>
              </a:bodyPr>
              <a:lstStyle/>
              <a:p>
                <a:pPr lvl="0">
                  <a:spcBef>
                    <a:spcPts val="0"/>
                  </a:spcBef>
                  <a:buNone/>
                </a:pPr>
                <a:endParaRPr/>
              </a:p>
            </p:txBody>
          </p:sp>
        </p:grpSp>
      </p:grpSp>
      <p:grpSp>
        <p:nvGrpSpPr>
          <p:cNvPr id="172" name="Shape 172"/>
          <p:cNvGrpSpPr/>
          <p:nvPr/>
        </p:nvGrpSpPr>
        <p:grpSpPr>
          <a:xfrm rot="10800000">
            <a:off x="-8" y="-2"/>
            <a:ext cx="2202829" cy="670794"/>
            <a:chOff x="5575241" y="4472722"/>
            <a:chExt cx="2202829" cy="670794"/>
          </a:xfrm>
        </p:grpSpPr>
        <p:sp>
          <p:nvSpPr>
            <p:cNvPr id="173" name="Shape 173"/>
            <p:cNvSpPr/>
            <p:nvPr/>
          </p:nvSpPr>
          <p:spPr>
            <a:xfrm rot="10800000">
              <a:off x="5575241" y="4948333"/>
              <a:ext cx="394200" cy="131400"/>
            </a:xfrm>
            <a:prstGeom prst="triangle">
              <a:avLst>
                <a:gd name="adj" fmla="val 32425"/>
              </a:avLst>
            </a:prstGeom>
            <a:solidFill>
              <a:srgbClr val="263248"/>
            </a:solidFill>
            <a:ln>
              <a:noFill/>
            </a:ln>
          </p:spPr>
          <p:txBody>
            <a:bodyPr wrap="square" lIns="91425" tIns="91425" rIns="91425" bIns="91425" anchor="ctr" anchorCtr="0">
              <a:noAutofit/>
            </a:bodyPr>
            <a:lstStyle/>
            <a:p>
              <a:pPr lvl="0">
                <a:spcBef>
                  <a:spcPts val="0"/>
                </a:spcBef>
                <a:buNone/>
              </a:pPr>
              <a:endParaRPr/>
            </a:p>
          </p:txBody>
        </p:sp>
        <p:grpSp>
          <p:nvGrpSpPr>
            <p:cNvPr id="174" name="Shape 174"/>
            <p:cNvGrpSpPr/>
            <p:nvPr/>
          </p:nvGrpSpPr>
          <p:grpSpPr>
            <a:xfrm flipH="1">
              <a:off x="5734850" y="4472722"/>
              <a:ext cx="2040836" cy="670794"/>
              <a:chOff x="1297953" y="330075"/>
              <a:chExt cx="5169293" cy="1699505"/>
            </a:xfrm>
          </p:grpSpPr>
          <p:sp>
            <p:nvSpPr>
              <p:cNvPr id="175" name="Shape 175"/>
              <p:cNvSpPr/>
              <p:nvPr/>
            </p:nvSpPr>
            <p:spPr>
              <a:xfrm>
                <a:off x="1297953" y="330080"/>
                <a:ext cx="3476700" cy="1699500"/>
              </a:xfrm>
              <a:prstGeom prst="rect">
                <a:avLst/>
              </a:prstGeom>
              <a:solidFill>
                <a:srgbClr val="C7D3E6"/>
              </a:solidFill>
              <a:ln>
                <a:noFill/>
              </a:ln>
            </p:spPr>
            <p:txBody>
              <a:bodyPr wrap="square" lIns="91425" tIns="91425" rIns="91425" bIns="91425" anchor="ctr" anchorCtr="0">
                <a:noAutofit/>
              </a:bodyPr>
              <a:lstStyle/>
              <a:p>
                <a:pPr lvl="0" rtl="0">
                  <a:spcBef>
                    <a:spcPts val="0"/>
                  </a:spcBef>
                  <a:buNone/>
                </a:pPr>
                <a:endParaRPr/>
              </a:p>
            </p:txBody>
          </p:sp>
          <p:sp>
            <p:nvSpPr>
              <p:cNvPr id="176" name="Shape 176"/>
              <p:cNvSpPr/>
              <p:nvPr/>
            </p:nvSpPr>
            <p:spPr>
              <a:xfrm>
                <a:off x="4767747" y="330075"/>
                <a:ext cx="1699500" cy="1699500"/>
              </a:xfrm>
              <a:prstGeom prst="rtTriangle">
                <a:avLst/>
              </a:prstGeom>
              <a:solidFill>
                <a:srgbClr val="C7D3E6"/>
              </a:solidFill>
              <a:ln>
                <a:noFill/>
              </a:ln>
            </p:spPr>
            <p:txBody>
              <a:bodyPr wrap="square" lIns="91425" tIns="91425" rIns="91425" bIns="91425" anchor="ctr" anchorCtr="0">
                <a:noAutofit/>
              </a:bodyPr>
              <a:lstStyle/>
              <a:p>
                <a:pPr lvl="0">
                  <a:spcBef>
                    <a:spcPts val="0"/>
                  </a:spcBef>
                  <a:buNone/>
                </a:pPr>
                <a:endParaRPr/>
              </a:p>
            </p:txBody>
          </p:sp>
        </p:grpSp>
        <p:grpSp>
          <p:nvGrpSpPr>
            <p:cNvPr id="177" name="Shape 177"/>
            <p:cNvGrpSpPr/>
            <p:nvPr/>
          </p:nvGrpSpPr>
          <p:grpSpPr>
            <a:xfrm flipH="1">
              <a:off x="5578208" y="4646737"/>
              <a:ext cx="2199862" cy="304562"/>
              <a:chOff x="-5827152" y="330075"/>
              <a:chExt cx="12276018" cy="1699568"/>
            </a:xfrm>
          </p:grpSpPr>
          <p:sp>
            <p:nvSpPr>
              <p:cNvPr id="178" name="Shape 178"/>
              <p:cNvSpPr/>
              <p:nvPr/>
            </p:nvSpPr>
            <p:spPr>
              <a:xfrm>
                <a:off x="-5827152" y="330143"/>
                <a:ext cx="10612200" cy="1699500"/>
              </a:xfrm>
              <a:prstGeom prst="rect">
                <a:avLst/>
              </a:prstGeom>
              <a:solidFill>
                <a:srgbClr val="3F5378"/>
              </a:solidFill>
              <a:ln>
                <a:noFill/>
              </a:ln>
            </p:spPr>
            <p:txBody>
              <a:bodyPr wrap="square" lIns="91425" tIns="91425" rIns="91425" bIns="91425" anchor="ctr" anchorCtr="0">
                <a:noAutofit/>
              </a:bodyPr>
              <a:lstStyle/>
              <a:p>
                <a:pPr lvl="0" rtl="0">
                  <a:spcBef>
                    <a:spcPts val="0"/>
                  </a:spcBef>
                  <a:buNone/>
                </a:pPr>
                <a:endParaRPr/>
              </a:p>
            </p:txBody>
          </p:sp>
          <p:sp>
            <p:nvSpPr>
              <p:cNvPr id="179" name="Shape 179"/>
              <p:cNvSpPr/>
              <p:nvPr/>
            </p:nvSpPr>
            <p:spPr>
              <a:xfrm>
                <a:off x="4749365" y="330075"/>
                <a:ext cx="1699500" cy="1699500"/>
              </a:xfrm>
              <a:prstGeom prst="rtTriangle">
                <a:avLst/>
              </a:prstGeom>
              <a:solidFill>
                <a:srgbClr val="3F5378"/>
              </a:solidFill>
              <a:ln>
                <a:noFill/>
              </a:ln>
            </p:spPr>
            <p:txBody>
              <a:bodyPr wrap="square" lIns="91425" tIns="91425" rIns="91425" bIns="91425" anchor="ctr" anchorCtr="0">
                <a:noAutofit/>
              </a:bodyPr>
              <a:lstStyle/>
              <a:p>
                <a:pPr lvl="0">
                  <a:spcBef>
                    <a:spcPts val="0"/>
                  </a:spcBef>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14275" y="392575"/>
            <a:ext cx="5258400" cy="766200"/>
          </a:xfrm>
          <a:prstGeom prst="rect">
            <a:avLst/>
          </a:prstGeom>
          <a:noFill/>
          <a:ln>
            <a:noFill/>
          </a:ln>
        </p:spPr>
        <p:txBody>
          <a:bodyPr wrap="square" lIns="91425" tIns="91425" rIns="91425" bIns="91425" anchor="ctr" anchorCtr="0"/>
          <a:lstStyle>
            <a:lvl1pPr lvl="0">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1pPr>
            <a:lvl2pPr lvl="1">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7" name="Shape 7"/>
          <p:cNvSpPr txBox="1">
            <a:spLocks noGrp="1"/>
          </p:cNvSpPr>
          <p:nvPr>
            <p:ph type="body" idx="1"/>
          </p:nvPr>
        </p:nvSpPr>
        <p:spPr>
          <a:xfrm>
            <a:off x="814275" y="1327350"/>
            <a:ext cx="6132600" cy="3145500"/>
          </a:xfrm>
          <a:prstGeom prst="rect">
            <a:avLst/>
          </a:prstGeom>
          <a:noFill/>
          <a:ln>
            <a:noFill/>
          </a:ln>
        </p:spPr>
        <p:txBody>
          <a:bodyPr wrap="square" lIns="91425" tIns="91425" rIns="91425" bIns="91425" anchor="ctr" anchorCtr="0"/>
          <a:lstStyle>
            <a:lvl1pPr lvl="0">
              <a:spcBef>
                <a:spcPts val="60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1pPr>
            <a:lvl2pPr lvl="1">
              <a:spcBef>
                <a:spcPts val="48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2pPr>
            <a:lvl3pPr lvl="2">
              <a:spcBef>
                <a:spcPts val="48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3pPr>
            <a:lvl4pPr lvl="3">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4pPr>
            <a:lvl5pPr lvl="4">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5pPr>
            <a:lvl6pPr lvl="5">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6pPr>
            <a:lvl7pPr lvl="6">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7pPr>
            <a:lvl8pPr lvl="7">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8pPr>
            <a:lvl9pPr lvl="8">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9pPr>
          </a:lstStyle>
          <a:p>
            <a:endParaRPr/>
          </a:p>
        </p:txBody>
      </p:sp>
      <p:sp>
        <p:nvSpPr>
          <p:cNvPr id="8" name="Shape 8"/>
          <p:cNvSpPr txBox="1">
            <a:spLocks noGrp="1"/>
          </p:cNvSpPr>
          <p:nvPr>
            <p:ph type="sldNum" idx="12"/>
          </p:nvPr>
        </p:nvSpPr>
        <p:spPr>
          <a:xfrm>
            <a:off x="7618000" y="4636500"/>
            <a:ext cx="1487400" cy="315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200" b="1">
                <a:solidFill>
                  <a:srgbClr val="FFFFFF"/>
                </a:solidFill>
                <a:latin typeface="Roboto Condensed"/>
                <a:ea typeface="Roboto Condensed"/>
                <a:cs typeface="Roboto Condensed"/>
                <a:sym typeface="Roboto Condensed"/>
              </a:rPr>
              <a:t>‹Nr.›</a:t>
            </a:fld>
            <a:endParaRPr lang="en" sz="1200" b="1">
              <a:solidFill>
                <a:srgbClr val="FFFFFF"/>
              </a:solidFill>
              <a:latin typeface="Roboto Condensed"/>
              <a:ea typeface="Roboto Condensed"/>
              <a:cs typeface="Roboto Condensed"/>
              <a:sym typeface="Roboto Condensed"/>
            </a:endParaRPr>
          </a:p>
        </p:txBody>
      </p:sp>
      <p:pic>
        <p:nvPicPr>
          <p:cNvPr id="2" name="Grafik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23528" y="4587974"/>
            <a:ext cx="747954" cy="335290"/>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6" r:id="rId5"/>
  </p:sldLayoutIdLst>
  <p:transition>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facebook.com/InterActProject2021"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startupstockphotos.com/"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ctrTitle"/>
          </p:nvPr>
        </p:nvSpPr>
        <p:spPr>
          <a:prstGeom prst="rect">
            <a:avLst/>
          </a:prstGeom>
        </p:spPr>
        <p:txBody>
          <a:bodyPr wrap="square" lIns="91425" tIns="91425" rIns="91425" bIns="91425" anchor="ctr" anchorCtr="0">
            <a:noAutofit/>
          </a:bodyPr>
          <a:lstStyle/>
          <a:p>
            <a:pPr lvl="0">
              <a:spcBef>
                <a:spcPct val="20000"/>
              </a:spcBef>
            </a:pPr>
            <a:r>
              <a:rPr lang="de-DE" sz="3200" kern="1200" dirty="0" err="1" smtClean="0">
                <a:solidFill>
                  <a:schemeClr val="bg1"/>
                </a:solidFill>
                <a:latin typeface="Roboto Condensed Light" panose="020B0604020202020204" charset="0"/>
                <a:ea typeface="Roboto Condensed Light" panose="020B0604020202020204" charset="0"/>
                <a:cs typeface="+mn-cs"/>
              </a:rPr>
              <a:t>InterAct</a:t>
            </a:r>
            <a:r>
              <a:rPr lang="de-DE" sz="3200" kern="1200" dirty="0" smtClean="0">
                <a:solidFill>
                  <a:schemeClr val="bg1"/>
                </a:solidFill>
                <a:latin typeface="Roboto Condensed Light" panose="020B0604020202020204" charset="0"/>
                <a:ea typeface="Roboto Condensed Light" panose="020B0604020202020204" charset="0"/>
                <a:cs typeface="+mn-cs"/>
              </a:rPr>
              <a:t/>
            </a:r>
            <a:br>
              <a:rPr lang="de-DE" sz="3200" kern="1200" dirty="0" smtClean="0">
                <a:solidFill>
                  <a:schemeClr val="bg1"/>
                </a:solidFill>
                <a:latin typeface="Roboto Condensed Light" panose="020B0604020202020204" charset="0"/>
                <a:ea typeface="Roboto Condensed Light" panose="020B0604020202020204" charset="0"/>
                <a:cs typeface="+mn-cs"/>
              </a:rPr>
            </a:br>
            <a:r>
              <a:rPr lang="de-DE" sz="3200" kern="1200" dirty="0" smtClean="0">
                <a:solidFill>
                  <a:schemeClr val="bg1"/>
                </a:solidFill>
                <a:latin typeface="Roboto Condensed Light" panose="020B0604020202020204" charset="0"/>
                <a:ea typeface="Roboto Condensed Light" panose="020B0604020202020204" charset="0"/>
                <a:cs typeface="+mn-cs"/>
              </a:rPr>
              <a:t>Transnational </a:t>
            </a:r>
            <a:r>
              <a:rPr lang="de-DE" sz="3200" kern="1200" dirty="0">
                <a:solidFill>
                  <a:schemeClr val="bg1"/>
                </a:solidFill>
                <a:latin typeface="Roboto Condensed Light" panose="020B0604020202020204" charset="0"/>
                <a:ea typeface="Roboto Condensed Light" panose="020B0604020202020204" charset="0"/>
                <a:cs typeface="+mn-cs"/>
              </a:rPr>
              <a:t>Meeting 1</a:t>
            </a:r>
            <a:br>
              <a:rPr lang="de-DE" sz="3200" kern="1200" dirty="0">
                <a:solidFill>
                  <a:schemeClr val="bg1"/>
                </a:solidFill>
                <a:latin typeface="Roboto Condensed Light" panose="020B0604020202020204" charset="0"/>
                <a:ea typeface="Roboto Condensed Light" panose="020B0604020202020204" charset="0"/>
                <a:cs typeface="+mn-cs"/>
              </a:rPr>
            </a:br>
            <a:r>
              <a:rPr lang="de-DE" sz="3200" kern="1200" dirty="0" smtClean="0">
                <a:solidFill>
                  <a:schemeClr val="bg1"/>
                </a:solidFill>
                <a:latin typeface="Roboto Condensed Light" panose="020B0604020202020204" charset="0"/>
                <a:ea typeface="Roboto Condensed Light" panose="020B0604020202020204" charset="0"/>
                <a:cs typeface="+mn-cs"/>
              </a:rPr>
              <a:t>27</a:t>
            </a:r>
            <a:r>
              <a:rPr lang="de-DE" sz="3200" kern="1200" dirty="0" smtClean="0">
                <a:solidFill>
                  <a:schemeClr val="bg1"/>
                </a:solidFill>
                <a:latin typeface="Roboto Condensed Light" panose="020B0604020202020204" charset="0"/>
                <a:ea typeface="Roboto Condensed Light" panose="020B0604020202020204" charset="0"/>
                <a:cs typeface="+mn-cs"/>
              </a:rPr>
              <a:t>.09. </a:t>
            </a:r>
            <a:r>
              <a:rPr lang="de-DE" sz="3200" kern="1200" dirty="0">
                <a:solidFill>
                  <a:schemeClr val="bg1"/>
                </a:solidFill>
                <a:latin typeface="Roboto Condensed Light" panose="020B0604020202020204" charset="0"/>
                <a:ea typeface="Roboto Condensed Light" panose="020B0604020202020204" charset="0"/>
                <a:cs typeface="+mn-cs"/>
              </a:rPr>
              <a:t>– </a:t>
            </a:r>
            <a:r>
              <a:rPr lang="de-DE" sz="3200" kern="1200" dirty="0" smtClean="0">
                <a:solidFill>
                  <a:schemeClr val="bg1"/>
                </a:solidFill>
                <a:latin typeface="Roboto Condensed Light" panose="020B0604020202020204" charset="0"/>
                <a:ea typeface="Roboto Condensed Light" panose="020B0604020202020204" charset="0"/>
                <a:cs typeface="+mn-cs"/>
              </a:rPr>
              <a:t>28</a:t>
            </a:r>
            <a:r>
              <a:rPr lang="de-DE" sz="3200" kern="1200" dirty="0" smtClean="0">
                <a:solidFill>
                  <a:schemeClr val="bg1"/>
                </a:solidFill>
                <a:latin typeface="Roboto Condensed Light" panose="020B0604020202020204" charset="0"/>
                <a:ea typeface="Roboto Condensed Light" panose="020B0604020202020204" charset="0"/>
                <a:cs typeface="+mn-cs"/>
              </a:rPr>
              <a:t>.09.2021</a:t>
            </a:r>
            <a:r>
              <a:rPr lang="de-DE" sz="3200" kern="1200" dirty="0">
                <a:solidFill>
                  <a:schemeClr val="bg1"/>
                </a:solidFill>
                <a:latin typeface="Roboto Condensed Light" panose="020B0604020202020204" charset="0"/>
                <a:ea typeface="Roboto Condensed Light" panose="020B0604020202020204" charset="0"/>
                <a:cs typeface="+mn-cs"/>
              </a:rPr>
              <a:t/>
            </a:r>
            <a:br>
              <a:rPr lang="de-DE" sz="3200" kern="1200" dirty="0">
                <a:solidFill>
                  <a:schemeClr val="bg1"/>
                </a:solidFill>
                <a:latin typeface="Roboto Condensed Light" panose="020B0604020202020204" charset="0"/>
                <a:ea typeface="Roboto Condensed Light" panose="020B0604020202020204" charset="0"/>
                <a:cs typeface="+mn-cs"/>
              </a:rPr>
            </a:br>
            <a:r>
              <a:rPr lang="de-DE" sz="3200" kern="1200" dirty="0" smtClean="0">
                <a:solidFill>
                  <a:schemeClr val="bg1"/>
                </a:solidFill>
                <a:latin typeface="Roboto Condensed Light" panose="020B0604020202020204" charset="0"/>
                <a:ea typeface="Roboto Condensed Light" panose="020B0604020202020204" charset="0"/>
                <a:cs typeface="+mn-cs"/>
              </a:rPr>
              <a:t>Kiel, Germany</a:t>
            </a:r>
            <a:r>
              <a:rPr lang="de-DE" sz="3200" b="0" kern="1200" dirty="0">
                <a:solidFill>
                  <a:prstClr val="black">
                    <a:tint val="75000"/>
                  </a:prstClr>
                </a:solidFill>
                <a:latin typeface="Roboto Condensed Light" panose="020B0604020202020204" charset="0"/>
                <a:ea typeface="Roboto Condensed Light" panose="020B0604020202020204" charset="0"/>
                <a:cs typeface="+mn-cs"/>
              </a:rPr>
              <a:t/>
            </a:r>
            <a:br>
              <a:rPr lang="de-DE" sz="3200" b="0" kern="1200" dirty="0">
                <a:solidFill>
                  <a:prstClr val="black">
                    <a:tint val="75000"/>
                  </a:prstClr>
                </a:solidFill>
                <a:latin typeface="Roboto Condensed Light" panose="020B0604020202020204" charset="0"/>
                <a:ea typeface="Roboto Condensed Light" panose="020B0604020202020204" charset="0"/>
                <a:cs typeface="+mn-cs"/>
              </a:rPr>
            </a:br>
            <a:endParaRPr lang="en" dirty="0">
              <a:latin typeface="Roboto Condensed Light" panose="020B0604020202020204" charset="0"/>
              <a:ea typeface="Roboto Condensed Light" panose="020B060402020202020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4" y="3579862"/>
            <a:ext cx="2445073" cy="525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Shape 268"/>
          <p:cNvSpPr txBox="1">
            <a:spLocks noGrp="1"/>
          </p:cNvSpPr>
          <p:nvPr>
            <p:ph type="title"/>
          </p:nvPr>
        </p:nvSpPr>
        <p:spPr>
          <a:prstGeom prst="rect">
            <a:avLst/>
          </a:prstGeom>
        </p:spPr>
        <p:txBody>
          <a:bodyPr wrap="square" lIns="91425" tIns="91425" rIns="91425" bIns="91425" anchor="ctr" anchorCtr="0">
            <a:noAutofit/>
          </a:bodyPr>
          <a:lstStyle/>
          <a:p>
            <a:pPr lvl="0">
              <a:spcBef>
                <a:spcPts val="0"/>
              </a:spcBef>
              <a:buNone/>
            </a:pPr>
            <a:r>
              <a:rPr lang="en" dirty="0" smtClean="0"/>
              <a:t>Transnational Meetings</a:t>
            </a:r>
            <a:endParaRPr lang="en" dirty="0"/>
          </a:p>
        </p:txBody>
      </p:sp>
      <p:sp>
        <p:nvSpPr>
          <p:cNvPr id="267" name="Shape 267"/>
          <p:cNvSpPr txBox="1">
            <a:spLocks noGrp="1"/>
          </p:cNvSpPr>
          <p:nvPr>
            <p:ph type="body" idx="1"/>
          </p:nvPr>
        </p:nvSpPr>
        <p:spPr>
          <a:xfrm>
            <a:off x="814275" y="1537987"/>
            <a:ext cx="3378300" cy="2041875"/>
          </a:xfrm>
          <a:prstGeom prst="rect">
            <a:avLst/>
          </a:prstGeom>
        </p:spPr>
        <p:txBody>
          <a:bodyPr wrap="square" lIns="91425" tIns="91425" rIns="91425" bIns="91425" anchor="t" anchorCtr="0">
            <a:noAutofit/>
          </a:bodyPr>
          <a:lstStyle/>
          <a:p>
            <a:r>
              <a:rPr lang="de-DE" sz="1600" dirty="0" err="1">
                <a:solidFill>
                  <a:schemeClr val="accent1">
                    <a:lumMod val="50000"/>
                  </a:schemeClr>
                </a:solidFill>
              </a:rPr>
              <a:t>For</a:t>
            </a:r>
            <a:r>
              <a:rPr lang="de-DE" sz="1600" dirty="0">
                <a:solidFill>
                  <a:schemeClr val="accent1">
                    <a:lumMod val="50000"/>
                  </a:schemeClr>
                </a:solidFill>
              </a:rPr>
              <a:t> </a:t>
            </a:r>
            <a:r>
              <a:rPr lang="de-DE" sz="1600" dirty="0" err="1">
                <a:solidFill>
                  <a:schemeClr val="accent1">
                    <a:lumMod val="50000"/>
                  </a:schemeClr>
                </a:solidFill>
              </a:rPr>
              <a:t>travel</a:t>
            </a:r>
            <a:r>
              <a:rPr lang="de-DE" sz="1600" dirty="0">
                <a:solidFill>
                  <a:schemeClr val="accent1">
                    <a:lumMod val="50000"/>
                  </a:schemeClr>
                </a:solidFill>
              </a:rPr>
              <a:t> </a:t>
            </a:r>
            <a:r>
              <a:rPr lang="de-DE" sz="1600" dirty="0" err="1">
                <a:solidFill>
                  <a:schemeClr val="accent1">
                    <a:lumMod val="50000"/>
                  </a:schemeClr>
                </a:solidFill>
              </a:rPr>
              <a:t>distances</a:t>
            </a:r>
            <a:r>
              <a:rPr lang="de-DE" sz="1600" dirty="0">
                <a:solidFill>
                  <a:schemeClr val="accent1">
                    <a:lumMod val="50000"/>
                  </a:schemeClr>
                </a:solidFill>
              </a:rPr>
              <a:t> </a:t>
            </a:r>
            <a:r>
              <a:rPr lang="de-DE" sz="1600" dirty="0" err="1">
                <a:solidFill>
                  <a:schemeClr val="accent1">
                    <a:lumMod val="50000"/>
                  </a:schemeClr>
                </a:solidFill>
              </a:rPr>
              <a:t>between</a:t>
            </a:r>
            <a:r>
              <a:rPr lang="de-DE" sz="1600" dirty="0">
                <a:solidFill>
                  <a:schemeClr val="accent1">
                    <a:lumMod val="50000"/>
                  </a:schemeClr>
                </a:solidFill>
              </a:rPr>
              <a:t> 100 </a:t>
            </a:r>
            <a:r>
              <a:rPr lang="de-DE" sz="1600" dirty="0" err="1">
                <a:solidFill>
                  <a:schemeClr val="accent1">
                    <a:lumMod val="50000"/>
                  </a:schemeClr>
                </a:solidFill>
              </a:rPr>
              <a:t>and</a:t>
            </a:r>
            <a:r>
              <a:rPr lang="de-DE" sz="1600" dirty="0">
                <a:solidFill>
                  <a:schemeClr val="accent1">
                    <a:lumMod val="50000"/>
                  </a:schemeClr>
                </a:solidFill>
              </a:rPr>
              <a:t> 1999KM: </a:t>
            </a:r>
          </a:p>
          <a:p>
            <a:endParaRPr lang="de-DE" sz="1600" dirty="0">
              <a:solidFill>
                <a:schemeClr val="accent1">
                  <a:lumMod val="50000"/>
                </a:schemeClr>
              </a:solidFill>
            </a:endParaRPr>
          </a:p>
          <a:p>
            <a:pPr>
              <a:buNone/>
            </a:pPr>
            <a:r>
              <a:rPr lang="de-DE" sz="1600" dirty="0">
                <a:solidFill>
                  <a:schemeClr val="accent1">
                    <a:lumMod val="50000"/>
                  </a:schemeClr>
                </a:solidFill>
              </a:rPr>
              <a:t>575 EUR </a:t>
            </a:r>
            <a:endParaRPr lang="de-DE" sz="1600" dirty="0" smtClean="0">
              <a:solidFill>
                <a:schemeClr val="accent1">
                  <a:lumMod val="50000"/>
                </a:schemeClr>
              </a:solidFill>
            </a:endParaRPr>
          </a:p>
          <a:p>
            <a:pPr>
              <a:buNone/>
            </a:pPr>
            <a:r>
              <a:rPr lang="de-DE" sz="1600" dirty="0" smtClean="0">
                <a:solidFill>
                  <a:schemeClr val="accent1">
                    <a:lumMod val="50000"/>
                  </a:schemeClr>
                </a:solidFill>
              </a:rPr>
              <a:t>per </a:t>
            </a:r>
            <a:r>
              <a:rPr lang="de-DE" sz="1600" dirty="0" err="1">
                <a:solidFill>
                  <a:schemeClr val="accent1">
                    <a:lumMod val="50000"/>
                  </a:schemeClr>
                </a:solidFill>
              </a:rPr>
              <a:t>participant</a:t>
            </a:r>
            <a:r>
              <a:rPr lang="de-DE" sz="1600" dirty="0">
                <a:solidFill>
                  <a:schemeClr val="accent1">
                    <a:lumMod val="50000"/>
                  </a:schemeClr>
                </a:solidFill>
              </a:rPr>
              <a:t> per </a:t>
            </a:r>
            <a:r>
              <a:rPr lang="de-DE" sz="1600" dirty="0" err="1">
                <a:solidFill>
                  <a:schemeClr val="accent1">
                    <a:lumMod val="50000"/>
                  </a:schemeClr>
                </a:solidFill>
              </a:rPr>
              <a:t>meeting</a:t>
            </a:r>
            <a:endParaRPr lang="de-DE" dirty="0">
              <a:solidFill>
                <a:schemeClr val="accent1">
                  <a:lumMod val="50000"/>
                </a:schemeClr>
              </a:solidFill>
            </a:endParaRPr>
          </a:p>
          <a:p>
            <a:pPr lvl="0" rtl="0">
              <a:spcBef>
                <a:spcPts val="0"/>
              </a:spcBef>
              <a:buNone/>
            </a:pPr>
            <a:endParaRPr lang="en" dirty="0"/>
          </a:p>
        </p:txBody>
      </p:sp>
      <p:sp>
        <p:nvSpPr>
          <p:cNvPr id="269" name="Shape 269"/>
          <p:cNvSpPr txBox="1">
            <a:spLocks noGrp="1"/>
          </p:cNvSpPr>
          <p:nvPr>
            <p:ph type="body" idx="2"/>
          </p:nvPr>
        </p:nvSpPr>
        <p:spPr>
          <a:xfrm>
            <a:off x="4396123" y="1537987"/>
            <a:ext cx="3378299" cy="1969867"/>
          </a:xfrm>
          <a:prstGeom prst="rect">
            <a:avLst/>
          </a:prstGeom>
        </p:spPr>
        <p:txBody>
          <a:bodyPr wrap="square" lIns="91425" tIns="91425" rIns="91425" bIns="91425" anchor="t" anchorCtr="0">
            <a:noAutofit/>
          </a:bodyPr>
          <a:lstStyle/>
          <a:p>
            <a:r>
              <a:rPr lang="de-DE" sz="1600" dirty="0" err="1">
                <a:solidFill>
                  <a:schemeClr val="accent1">
                    <a:lumMod val="50000"/>
                  </a:schemeClr>
                </a:solidFill>
              </a:rPr>
              <a:t>For</a:t>
            </a:r>
            <a:r>
              <a:rPr lang="de-DE" sz="1600" dirty="0">
                <a:solidFill>
                  <a:schemeClr val="accent1">
                    <a:lumMod val="50000"/>
                  </a:schemeClr>
                </a:solidFill>
              </a:rPr>
              <a:t> </a:t>
            </a:r>
            <a:r>
              <a:rPr lang="de-DE" sz="1600" dirty="0" err="1">
                <a:solidFill>
                  <a:schemeClr val="accent1">
                    <a:lumMod val="50000"/>
                  </a:schemeClr>
                </a:solidFill>
              </a:rPr>
              <a:t>travel</a:t>
            </a:r>
            <a:r>
              <a:rPr lang="de-DE" sz="1600" dirty="0">
                <a:solidFill>
                  <a:schemeClr val="accent1">
                    <a:lumMod val="50000"/>
                  </a:schemeClr>
                </a:solidFill>
              </a:rPr>
              <a:t> </a:t>
            </a:r>
            <a:r>
              <a:rPr lang="de-DE" sz="1600" dirty="0" err="1">
                <a:solidFill>
                  <a:schemeClr val="accent1">
                    <a:lumMod val="50000"/>
                  </a:schemeClr>
                </a:solidFill>
              </a:rPr>
              <a:t>distances</a:t>
            </a:r>
            <a:r>
              <a:rPr lang="de-DE" sz="1600" dirty="0">
                <a:solidFill>
                  <a:schemeClr val="accent1">
                    <a:lumMod val="50000"/>
                  </a:schemeClr>
                </a:solidFill>
              </a:rPr>
              <a:t> of 2000KM </a:t>
            </a:r>
            <a:r>
              <a:rPr lang="de-DE" sz="1600" dirty="0" err="1">
                <a:solidFill>
                  <a:schemeClr val="accent1">
                    <a:lumMod val="50000"/>
                  </a:schemeClr>
                </a:solidFill>
              </a:rPr>
              <a:t>or</a:t>
            </a:r>
            <a:r>
              <a:rPr lang="de-DE" sz="1600" dirty="0">
                <a:solidFill>
                  <a:schemeClr val="accent1">
                    <a:lumMod val="50000"/>
                  </a:schemeClr>
                </a:solidFill>
              </a:rPr>
              <a:t> </a:t>
            </a:r>
            <a:r>
              <a:rPr lang="de-DE" sz="1600" dirty="0" err="1">
                <a:solidFill>
                  <a:schemeClr val="accent1">
                    <a:lumMod val="50000"/>
                  </a:schemeClr>
                </a:solidFill>
              </a:rPr>
              <a:t>more</a:t>
            </a:r>
            <a:r>
              <a:rPr lang="de-DE" sz="1600" dirty="0">
                <a:solidFill>
                  <a:schemeClr val="accent1">
                    <a:lumMod val="50000"/>
                  </a:schemeClr>
                </a:solidFill>
              </a:rPr>
              <a:t>:</a:t>
            </a:r>
          </a:p>
          <a:p>
            <a:endParaRPr lang="de-DE" sz="1600" dirty="0">
              <a:solidFill>
                <a:schemeClr val="accent1">
                  <a:lumMod val="50000"/>
                </a:schemeClr>
              </a:solidFill>
            </a:endParaRPr>
          </a:p>
          <a:p>
            <a:pPr>
              <a:buNone/>
            </a:pPr>
            <a:r>
              <a:rPr lang="de-DE" sz="1600" dirty="0" smtClean="0">
                <a:solidFill>
                  <a:schemeClr val="accent1">
                    <a:lumMod val="50000"/>
                  </a:schemeClr>
                </a:solidFill>
              </a:rPr>
              <a:t>760 </a:t>
            </a:r>
            <a:r>
              <a:rPr lang="de-DE" sz="1600" dirty="0">
                <a:solidFill>
                  <a:schemeClr val="accent1">
                    <a:lumMod val="50000"/>
                  </a:schemeClr>
                </a:solidFill>
              </a:rPr>
              <a:t>EUR </a:t>
            </a:r>
            <a:endParaRPr lang="de-DE" sz="1600" dirty="0" smtClean="0">
              <a:solidFill>
                <a:schemeClr val="accent1">
                  <a:lumMod val="50000"/>
                </a:schemeClr>
              </a:solidFill>
            </a:endParaRPr>
          </a:p>
          <a:p>
            <a:pPr>
              <a:buNone/>
            </a:pPr>
            <a:r>
              <a:rPr lang="de-DE" sz="1600" dirty="0" smtClean="0">
                <a:solidFill>
                  <a:schemeClr val="accent1">
                    <a:lumMod val="50000"/>
                  </a:schemeClr>
                </a:solidFill>
              </a:rPr>
              <a:t>per </a:t>
            </a:r>
            <a:r>
              <a:rPr lang="de-DE" sz="1600" dirty="0" err="1">
                <a:solidFill>
                  <a:schemeClr val="accent1">
                    <a:lumMod val="50000"/>
                  </a:schemeClr>
                </a:solidFill>
              </a:rPr>
              <a:t>participant</a:t>
            </a:r>
            <a:r>
              <a:rPr lang="de-DE" sz="1600" dirty="0">
                <a:solidFill>
                  <a:schemeClr val="accent1">
                    <a:lumMod val="50000"/>
                  </a:schemeClr>
                </a:solidFill>
              </a:rPr>
              <a:t> per </a:t>
            </a:r>
            <a:r>
              <a:rPr lang="de-DE" sz="1600" dirty="0" err="1" smtClean="0">
                <a:solidFill>
                  <a:schemeClr val="accent1">
                    <a:lumMod val="50000"/>
                  </a:schemeClr>
                </a:solidFill>
              </a:rPr>
              <a:t>meeting</a:t>
            </a:r>
            <a:endParaRPr lang="de-DE" sz="1600" dirty="0">
              <a:solidFill>
                <a:schemeClr val="accent1">
                  <a:lumMod val="50000"/>
                </a:schemeClr>
              </a:solidFill>
            </a:endParaRPr>
          </a:p>
          <a:p>
            <a:pPr>
              <a:buNone/>
            </a:pPr>
            <a:endParaRPr lang="de-DE" dirty="0" smtClean="0"/>
          </a:p>
          <a:p>
            <a:pPr>
              <a:buNone/>
            </a:pPr>
            <a:endParaRPr lang="de-DE" dirty="0"/>
          </a:p>
          <a:p>
            <a:pPr lvl="0" rtl="0">
              <a:spcBef>
                <a:spcPts val="0"/>
              </a:spcBef>
              <a:buNone/>
            </a:pPr>
            <a:endParaRPr lang="en" dirty="0"/>
          </a:p>
        </p:txBody>
      </p:sp>
      <p:sp>
        <p:nvSpPr>
          <p:cNvPr id="270" name="Shape 270"/>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10</a:t>
            </a:fld>
            <a:endParaRPr lang="en"/>
          </a:p>
        </p:txBody>
      </p:sp>
      <p:grpSp>
        <p:nvGrpSpPr>
          <p:cNvPr id="271" name="Shape 271"/>
          <p:cNvGrpSpPr/>
          <p:nvPr/>
        </p:nvGrpSpPr>
        <p:grpSpPr>
          <a:xfrm>
            <a:off x="312465" y="587259"/>
            <a:ext cx="309022" cy="376837"/>
            <a:chOff x="596350" y="929175"/>
            <a:chExt cx="407950" cy="497475"/>
          </a:xfrm>
        </p:grpSpPr>
        <p:sp>
          <p:nvSpPr>
            <p:cNvPr id="272" name="Shape 272"/>
            <p:cNvSpPr/>
            <p:nvPr/>
          </p:nvSpPr>
          <p:spPr>
            <a:xfrm>
              <a:off x="596350" y="953550"/>
              <a:ext cx="387250" cy="473100"/>
            </a:xfrm>
            <a:custGeom>
              <a:avLst/>
              <a:gdLst/>
              <a:ahLst/>
              <a:cxnLst/>
              <a:rect l="0" t="0" r="0" b="0"/>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3" name="Shape 273"/>
            <p:cNvSpPr/>
            <p:nvPr/>
          </p:nvSpPr>
          <p:spPr>
            <a:xfrm>
              <a:off x="626775" y="929175"/>
              <a:ext cx="377525" cy="462775"/>
            </a:xfrm>
            <a:custGeom>
              <a:avLst/>
              <a:gdLst/>
              <a:ahLst/>
              <a:cxnLst/>
              <a:rect l="0" t="0" r="0" b="0"/>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4" name="Shape 274"/>
            <p:cNvSpPr/>
            <p:nvPr/>
          </p:nvSpPr>
          <p:spPr>
            <a:xfrm>
              <a:off x="688900" y="12561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5" name="Shape 275"/>
            <p:cNvSpPr/>
            <p:nvPr/>
          </p:nvSpPr>
          <p:spPr>
            <a:xfrm>
              <a:off x="688900" y="1201350"/>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6" name="Shape 276"/>
            <p:cNvSpPr/>
            <p:nvPr/>
          </p:nvSpPr>
          <p:spPr>
            <a:xfrm>
              <a:off x="688900" y="1145950"/>
              <a:ext cx="255750" cy="25"/>
            </a:xfrm>
            <a:custGeom>
              <a:avLst/>
              <a:gdLst/>
              <a:ahLst/>
              <a:cxnLst/>
              <a:rect l="0" t="0" r="0" b="0"/>
              <a:pathLst>
                <a:path w="10230" h="1" fill="none" extrusionOk="0">
                  <a:moveTo>
                    <a:pt x="10229"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7" name="Shape 277"/>
            <p:cNvSpPr/>
            <p:nvPr/>
          </p:nvSpPr>
          <p:spPr>
            <a:xfrm>
              <a:off x="688900" y="10905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8" name="Shape 278"/>
            <p:cNvSpPr/>
            <p:nvPr/>
          </p:nvSpPr>
          <p:spPr>
            <a:xfrm>
              <a:off x="920250" y="929175"/>
              <a:ext cx="84050" cy="84050"/>
            </a:xfrm>
            <a:custGeom>
              <a:avLst/>
              <a:gdLst/>
              <a:ahLst/>
              <a:cxnLst/>
              <a:rect l="0" t="0" r="0" b="0"/>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191769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Shape 268"/>
          <p:cNvSpPr txBox="1">
            <a:spLocks noGrp="1"/>
          </p:cNvSpPr>
          <p:nvPr>
            <p:ph type="title"/>
          </p:nvPr>
        </p:nvSpPr>
        <p:spPr>
          <a:prstGeom prst="rect">
            <a:avLst/>
          </a:prstGeom>
        </p:spPr>
        <p:txBody>
          <a:bodyPr wrap="square" lIns="91425" tIns="91425" rIns="91425" bIns="91425" anchor="ctr" anchorCtr="0">
            <a:noAutofit/>
          </a:bodyPr>
          <a:lstStyle/>
          <a:p>
            <a:pPr lvl="0">
              <a:spcBef>
                <a:spcPts val="0"/>
              </a:spcBef>
              <a:buNone/>
            </a:pPr>
            <a:r>
              <a:rPr lang="en" dirty="0" smtClean="0"/>
              <a:t>Reimbursement of Travel costs &amp; documents I</a:t>
            </a:r>
            <a:endParaRPr lang="en" dirty="0"/>
          </a:p>
        </p:txBody>
      </p:sp>
      <p:sp>
        <p:nvSpPr>
          <p:cNvPr id="267" name="Shape 267"/>
          <p:cNvSpPr txBox="1">
            <a:spLocks noGrp="1"/>
          </p:cNvSpPr>
          <p:nvPr>
            <p:ph type="body" idx="1"/>
          </p:nvPr>
        </p:nvSpPr>
        <p:spPr>
          <a:xfrm>
            <a:off x="814274" y="1537987"/>
            <a:ext cx="6998085" cy="3049987"/>
          </a:xfrm>
          <a:prstGeom prst="rect">
            <a:avLst/>
          </a:prstGeom>
        </p:spPr>
        <p:txBody>
          <a:bodyPr wrap="square" lIns="91425" tIns="91425" rIns="91425" bIns="91425" anchor="t" anchorCtr="0">
            <a:noAutofit/>
          </a:bodyPr>
          <a:lstStyle/>
          <a:p>
            <a:pPr marL="285750" indent="-285750" algn="just"/>
            <a:r>
              <a:rPr lang="en-US" sz="1600" dirty="0" smtClean="0">
                <a:solidFill>
                  <a:schemeClr val="accent1">
                    <a:lumMod val="50000"/>
                  </a:schemeClr>
                </a:solidFill>
              </a:rPr>
              <a:t>Reimbursement of 575/760 € after handing in the </a:t>
            </a:r>
            <a:r>
              <a:rPr lang="en-US" sz="1600" b="1" dirty="0" smtClean="0">
                <a:solidFill>
                  <a:schemeClr val="accent1">
                    <a:lumMod val="50000"/>
                  </a:schemeClr>
                </a:solidFill>
              </a:rPr>
              <a:t>travel documents</a:t>
            </a:r>
          </a:p>
          <a:p>
            <a:pPr marL="285750" indent="-285750" algn="just"/>
            <a:r>
              <a:rPr lang="en-US" sz="1600" dirty="0" smtClean="0">
                <a:solidFill>
                  <a:schemeClr val="accent1">
                    <a:lumMod val="50000"/>
                  </a:schemeClr>
                </a:solidFill>
              </a:rPr>
              <a:t>Travel </a:t>
            </a:r>
            <a:r>
              <a:rPr lang="en-US" sz="1600" dirty="0">
                <a:solidFill>
                  <a:schemeClr val="accent1">
                    <a:lumMod val="50000"/>
                  </a:schemeClr>
                </a:solidFill>
              </a:rPr>
              <a:t>documents: Original Boarding Pass and/or other invoices </a:t>
            </a:r>
            <a:endParaRPr lang="de-DE" sz="1600" dirty="0">
              <a:solidFill>
                <a:schemeClr val="accent1">
                  <a:lumMod val="50000"/>
                </a:schemeClr>
              </a:solidFill>
            </a:endParaRPr>
          </a:p>
          <a:p>
            <a:pPr marL="285750" indent="-285750" algn="just"/>
            <a:r>
              <a:rPr lang="en-US" sz="1600" dirty="0" smtClean="0">
                <a:solidFill>
                  <a:schemeClr val="accent1">
                    <a:lumMod val="50000"/>
                  </a:schemeClr>
                </a:solidFill>
              </a:rPr>
              <a:t>In </a:t>
            </a:r>
            <a:r>
              <a:rPr lang="en-US" sz="1600" dirty="0">
                <a:solidFill>
                  <a:schemeClr val="accent1">
                    <a:lumMod val="50000"/>
                  </a:schemeClr>
                </a:solidFill>
              </a:rPr>
              <a:t>case of travel from a place different than </a:t>
            </a:r>
            <a:r>
              <a:rPr lang="en-US" sz="1600" dirty="0" smtClean="0">
                <a:solidFill>
                  <a:schemeClr val="accent1">
                    <a:lumMod val="50000"/>
                  </a:schemeClr>
                </a:solidFill>
              </a:rPr>
              <a:t>the one the </a:t>
            </a:r>
            <a:r>
              <a:rPr lang="en-US" sz="1600" dirty="0">
                <a:solidFill>
                  <a:schemeClr val="accent1">
                    <a:lumMod val="50000"/>
                  </a:schemeClr>
                </a:solidFill>
              </a:rPr>
              <a:t>sending </a:t>
            </a:r>
            <a:r>
              <a:rPr lang="en-US" sz="1600" dirty="0" err="1">
                <a:solidFill>
                  <a:schemeClr val="accent1">
                    <a:lumMod val="50000"/>
                  </a:schemeClr>
                </a:solidFill>
              </a:rPr>
              <a:t>organisation</a:t>
            </a:r>
            <a:r>
              <a:rPr lang="de-DE" sz="1600" dirty="0">
                <a:solidFill>
                  <a:schemeClr val="accent1">
                    <a:lumMod val="50000"/>
                  </a:schemeClr>
                </a:solidFill>
              </a:rPr>
              <a:t> </a:t>
            </a:r>
            <a:r>
              <a:rPr lang="en-US" sz="1600" dirty="0">
                <a:solidFill>
                  <a:schemeClr val="accent1">
                    <a:lumMod val="50000"/>
                  </a:schemeClr>
                </a:solidFill>
              </a:rPr>
              <a:t>is </a:t>
            </a:r>
            <a:r>
              <a:rPr lang="en-US" sz="1600" dirty="0" smtClean="0">
                <a:solidFill>
                  <a:schemeClr val="accent1">
                    <a:lumMod val="50000"/>
                  </a:schemeClr>
                </a:solidFill>
              </a:rPr>
              <a:t>located at and/or </a:t>
            </a:r>
            <a:r>
              <a:rPr lang="en-US" sz="1600" dirty="0">
                <a:solidFill>
                  <a:schemeClr val="accent1">
                    <a:lumMod val="50000"/>
                  </a:schemeClr>
                </a:solidFill>
              </a:rPr>
              <a:t>travel to a place different than </a:t>
            </a:r>
            <a:r>
              <a:rPr lang="en-US" sz="1600" dirty="0" smtClean="0">
                <a:solidFill>
                  <a:schemeClr val="accent1">
                    <a:lumMod val="50000"/>
                  </a:schemeClr>
                </a:solidFill>
              </a:rPr>
              <a:t>the one </a:t>
            </a:r>
            <a:r>
              <a:rPr lang="en-US" sz="1600" dirty="0">
                <a:solidFill>
                  <a:schemeClr val="accent1">
                    <a:lumMod val="50000"/>
                  </a:schemeClr>
                </a:solidFill>
              </a:rPr>
              <a:t>the receiving</a:t>
            </a:r>
            <a:r>
              <a:rPr lang="de-DE" sz="1600" dirty="0">
                <a:solidFill>
                  <a:schemeClr val="accent1">
                    <a:lumMod val="50000"/>
                  </a:schemeClr>
                </a:solidFill>
              </a:rPr>
              <a:t> </a:t>
            </a:r>
            <a:r>
              <a:rPr lang="en-US" sz="1600" dirty="0" err="1">
                <a:solidFill>
                  <a:schemeClr val="accent1">
                    <a:lumMod val="50000"/>
                  </a:schemeClr>
                </a:solidFill>
              </a:rPr>
              <a:t>organisation</a:t>
            </a:r>
            <a:r>
              <a:rPr lang="en-US" sz="1600" dirty="0">
                <a:solidFill>
                  <a:schemeClr val="accent1">
                    <a:lumMod val="50000"/>
                  </a:schemeClr>
                </a:solidFill>
              </a:rPr>
              <a:t> is located </a:t>
            </a:r>
            <a:r>
              <a:rPr lang="en-US" sz="1600" dirty="0" smtClean="0">
                <a:solidFill>
                  <a:schemeClr val="accent1">
                    <a:lumMod val="50000"/>
                  </a:schemeClr>
                </a:solidFill>
              </a:rPr>
              <a:t>at leading </a:t>
            </a:r>
            <a:r>
              <a:rPr lang="en-US" sz="1600" dirty="0">
                <a:solidFill>
                  <a:schemeClr val="accent1">
                    <a:lumMod val="50000"/>
                  </a:schemeClr>
                </a:solidFill>
              </a:rPr>
              <a:t>to a change of distance band, the </a:t>
            </a:r>
            <a:r>
              <a:rPr lang="en-US" sz="1600" b="1" dirty="0">
                <a:solidFill>
                  <a:schemeClr val="accent1">
                    <a:lumMod val="50000"/>
                  </a:schemeClr>
                </a:solidFill>
              </a:rPr>
              <a:t>actual</a:t>
            </a:r>
            <a:r>
              <a:rPr lang="de-DE" sz="1600" b="1" dirty="0">
                <a:solidFill>
                  <a:schemeClr val="accent1">
                    <a:lumMod val="50000"/>
                  </a:schemeClr>
                </a:solidFill>
              </a:rPr>
              <a:t> </a:t>
            </a:r>
            <a:r>
              <a:rPr lang="en-US" sz="1600" b="1" dirty="0">
                <a:solidFill>
                  <a:schemeClr val="accent1">
                    <a:lumMod val="50000"/>
                  </a:schemeClr>
                </a:solidFill>
              </a:rPr>
              <a:t>travel itinerary </a:t>
            </a:r>
            <a:r>
              <a:rPr lang="en-US" sz="1600" dirty="0">
                <a:solidFill>
                  <a:schemeClr val="accent1">
                    <a:lumMod val="50000"/>
                  </a:schemeClr>
                </a:solidFill>
              </a:rPr>
              <a:t>must be supported with travel tickets or other invoices</a:t>
            </a:r>
            <a:r>
              <a:rPr lang="de-DE" sz="1600" dirty="0">
                <a:solidFill>
                  <a:schemeClr val="accent1">
                    <a:lumMod val="50000"/>
                  </a:schemeClr>
                </a:solidFill>
              </a:rPr>
              <a:t> </a:t>
            </a:r>
            <a:r>
              <a:rPr lang="en-US" sz="1600" dirty="0">
                <a:solidFill>
                  <a:schemeClr val="accent1">
                    <a:lumMod val="50000"/>
                  </a:schemeClr>
                </a:solidFill>
              </a:rPr>
              <a:t>specifying the place of departure and the place of arrival.</a:t>
            </a:r>
            <a:endParaRPr lang="de-DE" sz="1600" dirty="0">
              <a:solidFill>
                <a:schemeClr val="accent1">
                  <a:lumMod val="50000"/>
                </a:schemeClr>
              </a:solidFill>
            </a:endParaRPr>
          </a:p>
          <a:p>
            <a:pPr lvl="0" rtl="0">
              <a:spcBef>
                <a:spcPts val="0"/>
              </a:spcBef>
              <a:buNone/>
            </a:pPr>
            <a:endParaRPr lang="en" dirty="0"/>
          </a:p>
        </p:txBody>
      </p:sp>
      <p:sp>
        <p:nvSpPr>
          <p:cNvPr id="270" name="Shape 270"/>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11</a:t>
            </a:fld>
            <a:endParaRPr lang="en"/>
          </a:p>
        </p:txBody>
      </p:sp>
      <p:grpSp>
        <p:nvGrpSpPr>
          <p:cNvPr id="271" name="Shape 271"/>
          <p:cNvGrpSpPr/>
          <p:nvPr/>
        </p:nvGrpSpPr>
        <p:grpSpPr>
          <a:xfrm>
            <a:off x="312465" y="587259"/>
            <a:ext cx="309022" cy="376837"/>
            <a:chOff x="596350" y="929175"/>
            <a:chExt cx="407950" cy="497475"/>
          </a:xfrm>
        </p:grpSpPr>
        <p:sp>
          <p:nvSpPr>
            <p:cNvPr id="272" name="Shape 272"/>
            <p:cNvSpPr/>
            <p:nvPr/>
          </p:nvSpPr>
          <p:spPr>
            <a:xfrm>
              <a:off x="596350" y="953550"/>
              <a:ext cx="387250" cy="473100"/>
            </a:xfrm>
            <a:custGeom>
              <a:avLst/>
              <a:gdLst/>
              <a:ahLst/>
              <a:cxnLst/>
              <a:rect l="0" t="0" r="0" b="0"/>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3" name="Shape 273"/>
            <p:cNvSpPr/>
            <p:nvPr/>
          </p:nvSpPr>
          <p:spPr>
            <a:xfrm>
              <a:off x="626775" y="929175"/>
              <a:ext cx="377525" cy="462775"/>
            </a:xfrm>
            <a:custGeom>
              <a:avLst/>
              <a:gdLst/>
              <a:ahLst/>
              <a:cxnLst/>
              <a:rect l="0" t="0" r="0" b="0"/>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4" name="Shape 274"/>
            <p:cNvSpPr/>
            <p:nvPr/>
          </p:nvSpPr>
          <p:spPr>
            <a:xfrm>
              <a:off x="688900" y="12561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5" name="Shape 275"/>
            <p:cNvSpPr/>
            <p:nvPr/>
          </p:nvSpPr>
          <p:spPr>
            <a:xfrm>
              <a:off x="688900" y="1201350"/>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6" name="Shape 276"/>
            <p:cNvSpPr/>
            <p:nvPr/>
          </p:nvSpPr>
          <p:spPr>
            <a:xfrm>
              <a:off x="688900" y="1145950"/>
              <a:ext cx="255750" cy="25"/>
            </a:xfrm>
            <a:custGeom>
              <a:avLst/>
              <a:gdLst/>
              <a:ahLst/>
              <a:cxnLst/>
              <a:rect l="0" t="0" r="0" b="0"/>
              <a:pathLst>
                <a:path w="10230" h="1" fill="none" extrusionOk="0">
                  <a:moveTo>
                    <a:pt x="10229"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7" name="Shape 277"/>
            <p:cNvSpPr/>
            <p:nvPr/>
          </p:nvSpPr>
          <p:spPr>
            <a:xfrm>
              <a:off x="688900" y="10905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8" name="Shape 278"/>
            <p:cNvSpPr/>
            <p:nvPr/>
          </p:nvSpPr>
          <p:spPr>
            <a:xfrm>
              <a:off x="920250" y="929175"/>
              <a:ext cx="84050" cy="84050"/>
            </a:xfrm>
            <a:custGeom>
              <a:avLst/>
              <a:gdLst/>
              <a:ahLst/>
              <a:cxnLst/>
              <a:rect l="0" t="0" r="0" b="0"/>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
        <p:nvSpPr>
          <p:cNvPr id="3" name="Textfeld 2"/>
          <p:cNvSpPr txBox="1"/>
          <p:nvPr/>
        </p:nvSpPr>
        <p:spPr>
          <a:xfrm rot="1079147">
            <a:off x="7153506" y="1180650"/>
            <a:ext cx="1734643" cy="307777"/>
          </a:xfrm>
          <a:prstGeom prst="rect">
            <a:avLst/>
          </a:prstGeom>
          <a:noFill/>
        </p:spPr>
        <p:txBody>
          <a:bodyPr wrap="square" rtlCol="0">
            <a:spAutoFit/>
          </a:bodyPr>
          <a:lstStyle/>
          <a:p>
            <a:r>
              <a:rPr lang="en-US" dirty="0">
                <a:solidFill>
                  <a:srgbClr val="FFC000"/>
                </a:solidFill>
              </a:rPr>
              <a:t>travel documents</a:t>
            </a:r>
            <a:endParaRPr lang="de-DE" dirty="0">
              <a:solidFill>
                <a:srgbClr val="FFC000"/>
              </a:solidFill>
            </a:endParaRPr>
          </a:p>
        </p:txBody>
      </p:sp>
    </p:spTree>
    <p:extLst>
      <p:ext uri="{BB962C8B-B14F-4D97-AF65-F5344CB8AC3E}">
        <p14:creationId xmlns:p14="http://schemas.microsoft.com/office/powerpoint/2010/main" val="947129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Shape 268"/>
          <p:cNvSpPr txBox="1">
            <a:spLocks noGrp="1"/>
          </p:cNvSpPr>
          <p:nvPr>
            <p:ph type="title"/>
          </p:nvPr>
        </p:nvSpPr>
        <p:spPr>
          <a:prstGeom prst="rect">
            <a:avLst/>
          </a:prstGeom>
        </p:spPr>
        <p:txBody>
          <a:bodyPr wrap="square" lIns="91425" tIns="91425" rIns="91425" bIns="91425" anchor="ctr" anchorCtr="0">
            <a:noAutofit/>
          </a:bodyPr>
          <a:lstStyle/>
          <a:p>
            <a:pPr lvl="0">
              <a:spcBef>
                <a:spcPts val="0"/>
              </a:spcBef>
              <a:buNone/>
            </a:pPr>
            <a:r>
              <a:rPr lang="en" dirty="0" smtClean="0"/>
              <a:t>Reimbursement of Travel costs &amp; documents II </a:t>
            </a:r>
            <a:endParaRPr lang="en" dirty="0"/>
          </a:p>
        </p:txBody>
      </p:sp>
      <p:sp>
        <p:nvSpPr>
          <p:cNvPr id="267" name="Shape 267"/>
          <p:cNvSpPr txBox="1">
            <a:spLocks noGrp="1"/>
          </p:cNvSpPr>
          <p:nvPr>
            <p:ph type="body" idx="1"/>
          </p:nvPr>
        </p:nvSpPr>
        <p:spPr>
          <a:xfrm>
            <a:off x="814274" y="1537987"/>
            <a:ext cx="6998085" cy="2905971"/>
          </a:xfrm>
          <a:prstGeom prst="rect">
            <a:avLst/>
          </a:prstGeom>
        </p:spPr>
        <p:txBody>
          <a:bodyPr wrap="square" lIns="91425" tIns="91425" rIns="91425" bIns="91425" anchor="t" anchorCtr="0">
            <a:noAutofit/>
          </a:bodyPr>
          <a:lstStyle/>
          <a:p>
            <a:pPr lvl="0" algn="just"/>
            <a:r>
              <a:rPr lang="en-US" sz="1600" dirty="0" smtClean="0"/>
              <a:t> </a:t>
            </a:r>
            <a:r>
              <a:rPr lang="en-US" sz="1600" dirty="0" smtClean="0">
                <a:solidFill>
                  <a:schemeClr val="accent1">
                    <a:lumMod val="50000"/>
                  </a:schemeClr>
                </a:solidFill>
              </a:rPr>
              <a:t>Proof </a:t>
            </a:r>
            <a:r>
              <a:rPr lang="en-US" sz="1600" dirty="0">
                <a:solidFill>
                  <a:schemeClr val="accent1">
                    <a:lumMod val="50000"/>
                  </a:schemeClr>
                </a:solidFill>
              </a:rPr>
              <a:t>of attendance of the transnational project meeting in the form of a</a:t>
            </a:r>
            <a:r>
              <a:rPr lang="de-DE" sz="1600" dirty="0">
                <a:solidFill>
                  <a:schemeClr val="accent1">
                    <a:lumMod val="50000"/>
                  </a:schemeClr>
                </a:solidFill>
              </a:rPr>
              <a:t> </a:t>
            </a:r>
            <a:r>
              <a:rPr lang="de-DE" sz="1600" dirty="0" smtClean="0">
                <a:solidFill>
                  <a:schemeClr val="accent1">
                    <a:lumMod val="50000"/>
                  </a:schemeClr>
                </a:solidFill>
              </a:rPr>
              <a:t>   </a:t>
            </a:r>
            <a:r>
              <a:rPr lang="en-US" sz="1600" b="1" dirty="0" smtClean="0">
                <a:solidFill>
                  <a:schemeClr val="accent1">
                    <a:lumMod val="50000"/>
                  </a:schemeClr>
                </a:solidFill>
              </a:rPr>
              <a:t>participants </a:t>
            </a:r>
            <a:r>
              <a:rPr lang="en-US" sz="1600" b="1" dirty="0">
                <a:solidFill>
                  <a:schemeClr val="accent1">
                    <a:lumMod val="50000"/>
                  </a:schemeClr>
                </a:solidFill>
              </a:rPr>
              <a:t>list </a:t>
            </a:r>
            <a:r>
              <a:rPr lang="en-US" sz="1600" dirty="0">
                <a:solidFill>
                  <a:schemeClr val="accent1">
                    <a:lumMod val="50000"/>
                  </a:schemeClr>
                </a:solidFill>
              </a:rPr>
              <a:t>signed by the participants and the receiving </a:t>
            </a:r>
            <a:r>
              <a:rPr lang="en-US" sz="1600" dirty="0" err="1">
                <a:solidFill>
                  <a:schemeClr val="accent1">
                    <a:lumMod val="50000"/>
                  </a:schemeClr>
                </a:solidFill>
              </a:rPr>
              <a:t>organisation</a:t>
            </a:r>
            <a:r>
              <a:rPr lang="de-DE" sz="1600" dirty="0">
                <a:solidFill>
                  <a:schemeClr val="accent1">
                    <a:lumMod val="50000"/>
                  </a:schemeClr>
                </a:solidFill>
              </a:rPr>
              <a:t> </a:t>
            </a:r>
            <a:r>
              <a:rPr lang="en-US" sz="1600" dirty="0">
                <a:solidFill>
                  <a:schemeClr val="accent1">
                    <a:lumMod val="50000"/>
                  </a:schemeClr>
                </a:solidFill>
              </a:rPr>
              <a:t>specifying the name, date and place of the transnational project meeting, and</a:t>
            </a:r>
            <a:r>
              <a:rPr lang="de-DE" sz="1600" dirty="0">
                <a:solidFill>
                  <a:schemeClr val="accent1">
                    <a:lumMod val="50000"/>
                  </a:schemeClr>
                </a:solidFill>
              </a:rPr>
              <a:t> </a:t>
            </a:r>
            <a:r>
              <a:rPr lang="en-US" sz="1600" dirty="0">
                <a:solidFill>
                  <a:schemeClr val="accent1">
                    <a:lumMod val="50000"/>
                  </a:schemeClr>
                </a:solidFill>
              </a:rPr>
              <a:t>for each participant: name and signature of the person, name and address of</a:t>
            </a:r>
            <a:r>
              <a:rPr lang="de-DE" sz="1600" dirty="0">
                <a:solidFill>
                  <a:schemeClr val="accent1">
                    <a:lumMod val="50000"/>
                  </a:schemeClr>
                </a:solidFill>
              </a:rPr>
              <a:t> </a:t>
            </a:r>
            <a:r>
              <a:rPr lang="en-US" sz="1600" dirty="0">
                <a:solidFill>
                  <a:schemeClr val="accent1">
                    <a:lumMod val="50000"/>
                  </a:schemeClr>
                </a:solidFill>
              </a:rPr>
              <a:t>the sending </a:t>
            </a:r>
            <a:r>
              <a:rPr lang="en-US" sz="1600" dirty="0" err="1">
                <a:solidFill>
                  <a:schemeClr val="accent1">
                    <a:lumMod val="50000"/>
                  </a:schemeClr>
                </a:solidFill>
              </a:rPr>
              <a:t>organisation</a:t>
            </a:r>
            <a:r>
              <a:rPr lang="en-US" sz="1600" dirty="0">
                <a:solidFill>
                  <a:schemeClr val="accent1">
                    <a:lumMod val="50000"/>
                  </a:schemeClr>
                </a:solidFill>
              </a:rPr>
              <a:t> of the person;</a:t>
            </a:r>
            <a:endParaRPr lang="de-DE" sz="1600" dirty="0">
              <a:solidFill>
                <a:schemeClr val="accent1">
                  <a:lumMod val="50000"/>
                </a:schemeClr>
              </a:solidFill>
            </a:endParaRPr>
          </a:p>
          <a:p>
            <a:pPr lvl="0" algn="just"/>
            <a:r>
              <a:rPr lang="en-US" sz="1600" dirty="0" smtClean="0">
                <a:solidFill>
                  <a:schemeClr val="accent1">
                    <a:lumMod val="50000"/>
                  </a:schemeClr>
                </a:solidFill>
              </a:rPr>
              <a:t> Detailed </a:t>
            </a:r>
            <a:r>
              <a:rPr lang="en-US" sz="1600" dirty="0">
                <a:solidFill>
                  <a:schemeClr val="accent1">
                    <a:lumMod val="50000"/>
                  </a:schemeClr>
                </a:solidFill>
              </a:rPr>
              <a:t>agenda and any documents used or distributed at the transnational</a:t>
            </a:r>
            <a:r>
              <a:rPr lang="de-DE" sz="1600" dirty="0">
                <a:solidFill>
                  <a:schemeClr val="accent1">
                    <a:lumMod val="50000"/>
                  </a:schemeClr>
                </a:solidFill>
              </a:rPr>
              <a:t> </a:t>
            </a:r>
            <a:r>
              <a:rPr lang="de-DE" sz="1600" dirty="0" err="1">
                <a:solidFill>
                  <a:schemeClr val="accent1">
                    <a:lumMod val="50000"/>
                  </a:schemeClr>
                </a:solidFill>
              </a:rPr>
              <a:t>project</a:t>
            </a:r>
            <a:r>
              <a:rPr lang="de-DE" sz="1600" dirty="0">
                <a:solidFill>
                  <a:schemeClr val="accent1">
                    <a:lumMod val="50000"/>
                  </a:schemeClr>
                </a:solidFill>
              </a:rPr>
              <a:t> </a:t>
            </a:r>
            <a:r>
              <a:rPr lang="de-DE" sz="1600" dirty="0" err="1">
                <a:solidFill>
                  <a:schemeClr val="accent1">
                    <a:lumMod val="50000"/>
                  </a:schemeClr>
                </a:solidFill>
              </a:rPr>
              <a:t>meeting</a:t>
            </a:r>
            <a:r>
              <a:rPr lang="de-DE" sz="1600" dirty="0" smtClean="0">
                <a:solidFill>
                  <a:schemeClr val="accent1">
                    <a:lumMod val="50000"/>
                  </a:schemeClr>
                </a:solidFill>
              </a:rPr>
              <a:t>.</a:t>
            </a:r>
          </a:p>
          <a:p>
            <a:pPr lvl="0" algn="just"/>
            <a:r>
              <a:rPr lang="de-DE" sz="1600" b="1" dirty="0" err="1" smtClean="0">
                <a:solidFill>
                  <a:schemeClr val="accent1">
                    <a:lumMod val="50000"/>
                  </a:schemeClr>
                </a:solidFill>
              </a:rPr>
              <a:t>Certificates</a:t>
            </a:r>
            <a:r>
              <a:rPr lang="de-DE" sz="1600" dirty="0" smtClean="0">
                <a:solidFill>
                  <a:schemeClr val="accent1">
                    <a:lumMod val="50000"/>
                  </a:schemeClr>
                </a:solidFill>
              </a:rPr>
              <a:t> of </a:t>
            </a:r>
            <a:r>
              <a:rPr lang="de-DE" sz="1600" dirty="0" err="1" smtClean="0">
                <a:solidFill>
                  <a:schemeClr val="accent1">
                    <a:lumMod val="50000"/>
                  </a:schemeClr>
                </a:solidFill>
              </a:rPr>
              <a:t>attendance</a:t>
            </a:r>
            <a:r>
              <a:rPr lang="de-DE" sz="1600" dirty="0" smtClean="0">
                <a:solidFill>
                  <a:schemeClr val="accent1">
                    <a:lumMod val="50000"/>
                  </a:schemeClr>
                </a:solidFill>
              </a:rPr>
              <a:t> of </a:t>
            </a:r>
            <a:r>
              <a:rPr lang="en-US" sz="1600" dirty="0">
                <a:solidFill>
                  <a:schemeClr val="accent1">
                    <a:lumMod val="50000"/>
                  </a:schemeClr>
                </a:solidFill>
              </a:rPr>
              <a:t>the transnational project meeting </a:t>
            </a:r>
            <a:endParaRPr lang="de-DE" sz="1600" dirty="0" smtClean="0">
              <a:solidFill>
                <a:schemeClr val="accent1">
                  <a:lumMod val="50000"/>
                </a:schemeClr>
              </a:solidFill>
            </a:endParaRPr>
          </a:p>
          <a:p>
            <a:pPr lvl="0" rtl="0">
              <a:spcBef>
                <a:spcPts val="0"/>
              </a:spcBef>
              <a:buNone/>
            </a:pPr>
            <a:endParaRPr lang="en" dirty="0"/>
          </a:p>
        </p:txBody>
      </p:sp>
      <p:sp>
        <p:nvSpPr>
          <p:cNvPr id="269" name="Shape 269"/>
          <p:cNvSpPr txBox="1">
            <a:spLocks noGrp="1"/>
          </p:cNvSpPr>
          <p:nvPr>
            <p:ph type="body" idx="2"/>
          </p:nvPr>
        </p:nvSpPr>
        <p:spPr>
          <a:xfrm>
            <a:off x="4396123" y="1537987"/>
            <a:ext cx="3378299" cy="1969867"/>
          </a:xfrm>
          <a:prstGeom prst="rect">
            <a:avLst/>
          </a:prstGeom>
        </p:spPr>
        <p:txBody>
          <a:bodyPr wrap="square" lIns="91425" tIns="91425" rIns="91425" bIns="91425" anchor="t" anchorCtr="0">
            <a:noAutofit/>
          </a:bodyPr>
          <a:lstStyle/>
          <a:p>
            <a:pPr>
              <a:buNone/>
            </a:pPr>
            <a:endParaRPr lang="de-DE" dirty="0" smtClean="0"/>
          </a:p>
          <a:p>
            <a:pPr>
              <a:buNone/>
            </a:pPr>
            <a:r>
              <a:rPr lang="de-DE" dirty="0" smtClean="0"/>
              <a:t>   </a:t>
            </a:r>
          </a:p>
          <a:p>
            <a:pPr>
              <a:buNone/>
            </a:pPr>
            <a:endParaRPr lang="de-DE" dirty="0"/>
          </a:p>
          <a:p>
            <a:pPr>
              <a:buNone/>
            </a:pPr>
            <a:endParaRPr lang="de-DE" dirty="0" smtClean="0"/>
          </a:p>
          <a:p>
            <a:pPr>
              <a:buNone/>
            </a:pPr>
            <a:endParaRPr lang="de-DE" dirty="0"/>
          </a:p>
          <a:p>
            <a:pPr lvl="0" rtl="0">
              <a:spcBef>
                <a:spcPts val="0"/>
              </a:spcBef>
              <a:buNone/>
            </a:pPr>
            <a:endParaRPr lang="en" dirty="0"/>
          </a:p>
        </p:txBody>
      </p:sp>
      <p:sp>
        <p:nvSpPr>
          <p:cNvPr id="270" name="Shape 270"/>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12</a:t>
            </a:fld>
            <a:endParaRPr lang="en"/>
          </a:p>
        </p:txBody>
      </p:sp>
      <p:grpSp>
        <p:nvGrpSpPr>
          <p:cNvPr id="271" name="Shape 271"/>
          <p:cNvGrpSpPr/>
          <p:nvPr/>
        </p:nvGrpSpPr>
        <p:grpSpPr>
          <a:xfrm>
            <a:off x="312465" y="587259"/>
            <a:ext cx="309022" cy="376837"/>
            <a:chOff x="596350" y="929175"/>
            <a:chExt cx="407950" cy="497475"/>
          </a:xfrm>
        </p:grpSpPr>
        <p:sp>
          <p:nvSpPr>
            <p:cNvPr id="272" name="Shape 272"/>
            <p:cNvSpPr/>
            <p:nvPr/>
          </p:nvSpPr>
          <p:spPr>
            <a:xfrm>
              <a:off x="596350" y="953550"/>
              <a:ext cx="387250" cy="473100"/>
            </a:xfrm>
            <a:custGeom>
              <a:avLst/>
              <a:gdLst/>
              <a:ahLst/>
              <a:cxnLst/>
              <a:rect l="0" t="0" r="0" b="0"/>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3" name="Shape 273"/>
            <p:cNvSpPr/>
            <p:nvPr/>
          </p:nvSpPr>
          <p:spPr>
            <a:xfrm>
              <a:off x="626775" y="929175"/>
              <a:ext cx="377525" cy="462775"/>
            </a:xfrm>
            <a:custGeom>
              <a:avLst/>
              <a:gdLst/>
              <a:ahLst/>
              <a:cxnLst/>
              <a:rect l="0" t="0" r="0" b="0"/>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4" name="Shape 274"/>
            <p:cNvSpPr/>
            <p:nvPr/>
          </p:nvSpPr>
          <p:spPr>
            <a:xfrm>
              <a:off x="688900" y="12561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5" name="Shape 275"/>
            <p:cNvSpPr/>
            <p:nvPr/>
          </p:nvSpPr>
          <p:spPr>
            <a:xfrm>
              <a:off x="688900" y="1201350"/>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6" name="Shape 276"/>
            <p:cNvSpPr/>
            <p:nvPr/>
          </p:nvSpPr>
          <p:spPr>
            <a:xfrm>
              <a:off x="688900" y="1145950"/>
              <a:ext cx="255750" cy="25"/>
            </a:xfrm>
            <a:custGeom>
              <a:avLst/>
              <a:gdLst/>
              <a:ahLst/>
              <a:cxnLst/>
              <a:rect l="0" t="0" r="0" b="0"/>
              <a:pathLst>
                <a:path w="10230" h="1" fill="none" extrusionOk="0">
                  <a:moveTo>
                    <a:pt x="10229"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7" name="Shape 277"/>
            <p:cNvSpPr/>
            <p:nvPr/>
          </p:nvSpPr>
          <p:spPr>
            <a:xfrm>
              <a:off x="688900" y="10905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8" name="Shape 278"/>
            <p:cNvSpPr/>
            <p:nvPr/>
          </p:nvSpPr>
          <p:spPr>
            <a:xfrm>
              <a:off x="920250" y="929175"/>
              <a:ext cx="84050" cy="84050"/>
            </a:xfrm>
            <a:custGeom>
              <a:avLst/>
              <a:gdLst/>
              <a:ahLst/>
              <a:cxnLst/>
              <a:rect l="0" t="0" r="0" b="0"/>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
        <p:nvSpPr>
          <p:cNvPr id="3" name="Textfeld 2"/>
          <p:cNvSpPr txBox="1"/>
          <p:nvPr/>
        </p:nvSpPr>
        <p:spPr>
          <a:xfrm rot="781236">
            <a:off x="7372075" y="748109"/>
            <a:ext cx="1512168" cy="738664"/>
          </a:xfrm>
          <a:prstGeom prst="rect">
            <a:avLst/>
          </a:prstGeom>
          <a:noFill/>
        </p:spPr>
        <p:txBody>
          <a:bodyPr wrap="square" rtlCol="0">
            <a:spAutoFit/>
          </a:bodyPr>
          <a:lstStyle/>
          <a:p>
            <a:r>
              <a:rPr lang="en-US" dirty="0" smtClean="0">
                <a:solidFill>
                  <a:srgbClr val="FFC000"/>
                </a:solidFill>
              </a:rPr>
              <a:t>Participants list</a:t>
            </a:r>
          </a:p>
          <a:p>
            <a:endParaRPr lang="en-US" dirty="0">
              <a:solidFill>
                <a:srgbClr val="FFC000"/>
              </a:solidFill>
            </a:endParaRPr>
          </a:p>
          <a:p>
            <a:r>
              <a:rPr lang="de-DE" dirty="0" err="1">
                <a:solidFill>
                  <a:srgbClr val="FFC000"/>
                </a:solidFill>
              </a:rPr>
              <a:t>Certificates</a:t>
            </a:r>
            <a:endParaRPr lang="de-DE" dirty="0">
              <a:solidFill>
                <a:srgbClr val="FFC000"/>
              </a:solidFill>
            </a:endParaRPr>
          </a:p>
        </p:txBody>
      </p:sp>
    </p:spTree>
    <p:extLst>
      <p:ext uri="{BB962C8B-B14F-4D97-AF65-F5344CB8AC3E}">
        <p14:creationId xmlns:p14="http://schemas.microsoft.com/office/powerpoint/2010/main" val="1282905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Shape 268"/>
          <p:cNvSpPr txBox="1">
            <a:spLocks noGrp="1"/>
          </p:cNvSpPr>
          <p:nvPr>
            <p:ph type="title"/>
          </p:nvPr>
        </p:nvSpPr>
        <p:spPr>
          <a:xfrm>
            <a:off x="814274" y="392575"/>
            <a:ext cx="6061981" cy="766200"/>
          </a:xfrm>
          <a:prstGeom prst="rect">
            <a:avLst/>
          </a:prstGeom>
        </p:spPr>
        <p:txBody>
          <a:bodyPr wrap="square" lIns="91425" tIns="91425" rIns="91425" bIns="91425" anchor="ctr" anchorCtr="0">
            <a:noAutofit/>
          </a:bodyPr>
          <a:lstStyle/>
          <a:p>
            <a:pPr lvl="0">
              <a:spcBef>
                <a:spcPts val="0"/>
              </a:spcBef>
              <a:buNone/>
            </a:pPr>
            <a:r>
              <a:rPr lang="en" dirty="0" smtClean="0"/>
              <a:t>Reimbursement of Intellectual Output &amp; documents</a:t>
            </a:r>
            <a:endParaRPr lang="en" dirty="0"/>
          </a:p>
        </p:txBody>
      </p:sp>
      <p:sp>
        <p:nvSpPr>
          <p:cNvPr id="267" name="Shape 267"/>
          <p:cNvSpPr txBox="1">
            <a:spLocks noGrp="1"/>
          </p:cNvSpPr>
          <p:nvPr>
            <p:ph type="body" idx="1"/>
          </p:nvPr>
        </p:nvSpPr>
        <p:spPr>
          <a:xfrm>
            <a:off x="814274" y="1537987"/>
            <a:ext cx="6998085" cy="2905971"/>
          </a:xfrm>
          <a:prstGeom prst="rect">
            <a:avLst/>
          </a:prstGeom>
        </p:spPr>
        <p:txBody>
          <a:bodyPr wrap="square" lIns="91425" tIns="91425" rIns="91425" bIns="91425" anchor="t" anchorCtr="0">
            <a:noAutofit/>
          </a:bodyPr>
          <a:lstStyle/>
          <a:p>
            <a:pPr algn="just"/>
            <a:r>
              <a:rPr lang="en-US" sz="1800" dirty="0" smtClean="0">
                <a:solidFill>
                  <a:schemeClr val="accent1">
                    <a:lumMod val="50000"/>
                  </a:schemeClr>
                </a:solidFill>
              </a:rPr>
              <a:t> Proof </a:t>
            </a:r>
            <a:r>
              <a:rPr lang="en-US" sz="1800" dirty="0">
                <a:solidFill>
                  <a:schemeClr val="accent1">
                    <a:lumMod val="50000"/>
                  </a:schemeClr>
                </a:solidFill>
              </a:rPr>
              <a:t>of the intellectual output produced, which will be uploaded in the </a:t>
            </a:r>
            <a:r>
              <a:rPr lang="en-US" sz="1800" dirty="0" smtClean="0">
                <a:solidFill>
                  <a:schemeClr val="accent1">
                    <a:lumMod val="50000"/>
                  </a:schemeClr>
                </a:solidFill>
              </a:rPr>
              <a:t> Erasmus</a:t>
            </a:r>
            <a:r>
              <a:rPr lang="en-US" sz="1800" dirty="0">
                <a:solidFill>
                  <a:schemeClr val="accent1">
                    <a:lumMod val="50000"/>
                  </a:schemeClr>
                </a:solidFill>
              </a:rPr>
              <a:t>+ </a:t>
            </a:r>
            <a:r>
              <a:rPr lang="en-US" sz="1800" b="1" dirty="0">
                <a:solidFill>
                  <a:schemeClr val="accent1">
                    <a:lumMod val="50000"/>
                  </a:schemeClr>
                </a:solidFill>
              </a:rPr>
              <a:t>Project Results Platform </a:t>
            </a:r>
            <a:r>
              <a:rPr lang="en-US" sz="1800" dirty="0">
                <a:solidFill>
                  <a:schemeClr val="accent1">
                    <a:lumMod val="50000"/>
                  </a:schemeClr>
                </a:solidFill>
              </a:rPr>
              <a:t>and/or, depending on its nature, available for checks and audits at the premises of the beneficiaries;</a:t>
            </a:r>
          </a:p>
          <a:p>
            <a:pPr algn="just"/>
            <a:r>
              <a:rPr lang="en-US" sz="1800" dirty="0" smtClean="0">
                <a:solidFill>
                  <a:schemeClr val="accent1">
                    <a:lumMod val="50000"/>
                  </a:schemeClr>
                </a:solidFill>
              </a:rPr>
              <a:t> Proof </a:t>
            </a:r>
            <a:r>
              <a:rPr lang="en-US" sz="1800" dirty="0">
                <a:solidFill>
                  <a:schemeClr val="accent1">
                    <a:lumMod val="50000"/>
                  </a:schemeClr>
                </a:solidFill>
              </a:rPr>
              <a:t>of the staff time invested in the production of the intellectual output in the form of a </a:t>
            </a:r>
            <a:r>
              <a:rPr lang="en-US" sz="1800" b="1" dirty="0">
                <a:solidFill>
                  <a:schemeClr val="accent1">
                    <a:lumMod val="50000"/>
                  </a:schemeClr>
                </a:solidFill>
              </a:rPr>
              <a:t>time sheet per </a:t>
            </a:r>
            <a:r>
              <a:rPr lang="en-US" sz="1800" b="1" dirty="0" smtClean="0">
                <a:solidFill>
                  <a:schemeClr val="accent1">
                    <a:lumMod val="50000"/>
                  </a:schemeClr>
                </a:solidFill>
              </a:rPr>
              <a:t>person involved.</a:t>
            </a:r>
          </a:p>
          <a:p>
            <a:pPr algn="just"/>
            <a:r>
              <a:rPr lang="de-DE" sz="1800" dirty="0" smtClean="0">
                <a:solidFill>
                  <a:schemeClr val="accent1">
                    <a:lumMod val="50000"/>
                  </a:schemeClr>
                </a:solidFill>
              </a:rPr>
              <a:t> </a:t>
            </a:r>
            <a:r>
              <a:rPr lang="de-DE" sz="1800" dirty="0" err="1" smtClean="0">
                <a:solidFill>
                  <a:schemeClr val="accent1">
                    <a:lumMod val="50000"/>
                  </a:schemeClr>
                </a:solidFill>
              </a:rPr>
              <a:t>Participating</a:t>
            </a:r>
            <a:r>
              <a:rPr lang="de-DE" sz="1800" dirty="0" smtClean="0">
                <a:solidFill>
                  <a:schemeClr val="accent1">
                    <a:lumMod val="50000"/>
                  </a:schemeClr>
                </a:solidFill>
              </a:rPr>
              <a:t> </a:t>
            </a:r>
            <a:r>
              <a:rPr lang="de-DE" sz="1800" dirty="0" err="1">
                <a:solidFill>
                  <a:schemeClr val="accent1">
                    <a:lumMod val="50000"/>
                  </a:schemeClr>
                </a:solidFill>
              </a:rPr>
              <a:t>organisations</a:t>
            </a:r>
            <a:r>
              <a:rPr lang="de-DE" sz="1800" dirty="0">
                <a:solidFill>
                  <a:schemeClr val="accent1">
                    <a:lumMod val="50000"/>
                  </a:schemeClr>
                </a:solidFill>
              </a:rPr>
              <a:t> </a:t>
            </a:r>
            <a:r>
              <a:rPr lang="de-DE" sz="1800" dirty="0" err="1">
                <a:solidFill>
                  <a:schemeClr val="accent1">
                    <a:lumMod val="50000"/>
                  </a:schemeClr>
                </a:solidFill>
              </a:rPr>
              <a:t>are</a:t>
            </a:r>
            <a:r>
              <a:rPr lang="de-DE" sz="1800" dirty="0">
                <a:solidFill>
                  <a:schemeClr val="accent1">
                    <a:lumMod val="50000"/>
                  </a:schemeClr>
                </a:solidFill>
              </a:rPr>
              <a:t> </a:t>
            </a:r>
            <a:r>
              <a:rPr lang="de-DE" sz="1800" dirty="0" err="1">
                <a:solidFill>
                  <a:schemeClr val="accent1">
                    <a:lumMod val="50000"/>
                  </a:schemeClr>
                </a:solidFill>
              </a:rPr>
              <a:t>supposed</a:t>
            </a:r>
            <a:r>
              <a:rPr lang="de-DE" sz="1800" dirty="0">
                <a:solidFill>
                  <a:schemeClr val="accent1">
                    <a:lumMod val="50000"/>
                  </a:schemeClr>
                </a:solidFill>
              </a:rPr>
              <a:t> </a:t>
            </a:r>
            <a:r>
              <a:rPr lang="de-DE" sz="1800" dirty="0" err="1">
                <a:solidFill>
                  <a:schemeClr val="accent1">
                    <a:lumMod val="50000"/>
                  </a:schemeClr>
                </a:solidFill>
              </a:rPr>
              <a:t>to</a:t>
            </a:r>
            <a:r>
              <a:rPr lang="de-DE" sz="1800" dirty="0">
                <a:solidFill>
                  <a:schemeClr val="accent1">
                    <a:lumMod val="50000"/>
                  </a:schemeClr>
                </a:solidFill>
              </a:rPr>
              <a:t> </a:t>
            </a:r>
            <a:r>
              <a:rPr lang="de-DE" sz="1800" b="1" dirty="0" err="1">
                <a:solidFill>
                  <a:schemeClr val="accent1">
                    <a:lumMod val="50000"/>
                  </a:schemeClr>
                </a:solidFill>
              </a:rPr>
              <a:t>fill</a:t>
            </a:r>
            <a:r>
              <a:rPr lang="de-DE" sz="1800" b="1" dirty="0">
                <a:solidFill>
                  <a:schemeClr val="accent1">
                    <a:lumMod val="50000"/>
                  </a:schemeClr>
                </a:solidFill>
              </a:rPr>
              <a:t> </a:t>
            </a:r>
            <a:r>
              <a:rPr lang="de-DE" sz="1800" b="1" dirty="0" smtClean="0">
                <a:solidFill>
                  <a:schemeClr val="accent1">
                    <a:lumMod val="50000"/>
                  </a:schemeClr>
                </a:solidFill>
              </a:rPr>
              <a:t>in </a:t>
            </a:r>
            <a:r>
              <a:rPr lang="de-DE" sz="1800" b="1" dirty="0">
                <a:solidFill>
                  <a:schemeClr val="accent1">
                    <a:lumMod val="50000"/>
                  </a:schemeClr>
                </a:solidFill>
              </a:rPr>
              <a:t>a </a:t>
            </a:r>
            <a:r>
              <a:rPr lang="de-DE" sz="1800" b="1" dirty="0" smtClean="0">
                <a:solidFill>
                  <a:schemeClr val="accent1">
                    <a:lumMod val="50000"/>
                  </a:schemeClr>
                </a:solidFill>
              </a:rPr>
              <a:t>time </a:t>
            </a:r>
            <a:r>
              <a:rPr lang="de-DE" sz="1800" b="1" dirty="0" err="1">
                <a:solidFill>
                  <a:schemeClr val="accent1">
                    <a:lumMod val="50000"/>
                  </a:schemeClr>
                </a:solidFill>
              </a:rPr>
              <a:t>s</a:t>
            </a:r>
            <a:r>
              <a:rPr lang="de-DE" sz="1800" b="1" dirty="0" err="1" smtClean="0">
                <a:solidFill>
                  <a:schemeClr val="accent1">
                    <a:lumMod val="50000"/>
                  </a:schemeClr>
                </a:solidFill>
              </a:rPr>
              <a:t>heet</a:t>
            </a:r>
            <a:r>
              <a:rPr lang="de-DE" sz="1800" b="1" dirty="0" smtClean="0">
                <a:solidFill>
                  <a:schemeClr val="accent1">
                    <a:lumMod val="50000"/>
                  </a:schemeClr>
                </a:solidFill>
              </a:rPr>
              <a:t> </a:t>
            </a:r>
            <a:r>
              <a:rPr lang="de-DE" sz="1800" dirty="0" err="1" smtClean="0">
                <a:solidFill>
                  <a:schemeClr val="accent1">
                    <a:lumMod val="50000"/>
                  </a:schemeClr>
                </a:solidFill>
              </a:rPr>
              <a:t>once</a:t>
            </a:r>
            <a:r>
              <a:rPr lang="de-DE" sz="1800" dirty="0" smtClean="0">
                <a:solidFill>
                  <a:schemeClr val="accent1">
                    <a:lumMod val="50000"/>
                  </a:schemeClr>
                </a:solidFill>
              </a:rPr>
              <a:t> a </a:t>
            </a:r>
            <a:r>
              <a:rPr lang="de-DE" sz="1800" dirty="0" err="1" smtClean="0">
                <a:solidFill>
                  <a:schemeClr val="accent1">
                    <a:lumMod val="50000"/>
                  </a:schemeClr>
                </a:solidFill>
              </a:rPr>
              <a:t>month</a:t>
            </a:r>
            <a:r>
              <a:rPr lang="de-DE" sz="1800" dirty="0" smtClean="0">
                <a:solidFill>
                  <a:schemeClr val="accent1">
                    <a:lumMod val="50000"/>
                  </a:schemeClr>
                </a:solidFill>
              </a:rPr>
              <a:t> </a:t>
            </a:r>
            <a:r>
              <a:rPr lang="de-DE" sz="1800" dirty="0" err="1" smtClean="0">
                <a:solidFill>
                  <a:schemeClr val="accent1">
                    <a:lumMod val="50000"/>
                  </a:schemeClr>
                </a:solidFill>
              </a:rPr>
              <a:t>and</a:t>
            </a:r>
            <a:r>
              <a:rPr lang="de-DE" sz="1800" dirty="0" smtClean="0">
                <a:solidFill>
                  <a:schemeClr val="accent1">
                    <a:lumMod val="50000"/>
                  </a:schemeClr>
                </a:solidFill>
              </a:rPr>
              <a:t> </a:t>
            </a:r>
            <a:r>
              <a:rPr lang="de-DE" sz="1800" dirty="0">
                <a:solidFill>
                  <a:schemeClr val="accent1">
                    <a:lumMod val="50000"/>
                  </a:schemeClr>
                </a:solidFill>
              </a:rPr>
              <a:t>send </a:t>
            </a:r>
            <a:r>
              <a:rPr lang="de-DE" sz="1800" dirty="0" err="1">
                <a:solidFill>
                  <a:schemeClr val="accent1">
                    <a:lumMod val="50000"/>
                  </a:schemeClr>
                </a:solidFill>
              </a:rPr>
              <a:t>it</a:t>
            </a:r>
            <a:r>
              <a:rPr lang="de-DE" sz="1800" dirty="0">
                <a:solidFill>
                  <a:schemeClr val="accent1">
                    <a:lumMod val="50000"/>
                  </a:schemeClr>
                </a:solidFill>
              </a:rPr>
              <a:t> </a:t>
            </a:r>
            <a:r>
              <a:rPr lang="de-DE" sz="1800" dirty="0" err="1">
                <a:solidFill>
                  <a:schemeClr val="accent1">
                    <a:lumMod val="50000"/>
                  </a:schemeClr>
                </a:solidFill>
              </a:rPr>
              <a:t>to</a:t>
            </a:r>
            <a:r>
              <a:rPr lang="de-DE" sz="1800" dirty="0">
                <a:solidFill>
                  <a:schemeClr val="accent1">
                    <a:lumMod val="50000"/>
                  </a:schemeClr>
                </a:solidFill>
              </a:rPr>
              <a:t> the </a:t>
            </a:r>
            <a:r>
              <a:rPr lang="de-DE" sz="1800" dirty="0" err="1">
                <a:solidFill>
                  <a:schemeClr val="accent1">
                    <a:lumMod val="50000"/>
                  </a:schemeClr>
                </a:solidFill>
              </a:rPr>
              <a:t>coordinating</a:t>
            </a:r>
            <a:r>
              <a:rPr lang="de-DE" sz="1800" dirty="0">
                <a:solidFill>
                  <a:schemeClr val="accent1">
                    <a:lumMod val="50000"/>
                  </a:schemeClr>
                </a:solidFill>
              </a:rPr>
              <a:t> </a:t>
            </a:r>
            <a:r>
              <a:rPr lang="de-DE" sz="1800" dirty="0" err="1">
                <a:solidFill>
                  <a:schemeClr val="accent1">
                    <a:lumMod val="50000"/>
                  </a:schemeClr>
                </a:solidFill>
              </a:rPr>
              <a:t>organisation</a:t>
            </a:r>
            <a:r>
              <a:rPr lang="de-DE" sz="1800" dirty="0">
                <a:solidFill>
                  <a:schemeClr val="accent1">
                    <a:lumMod val="50000"/>
                  </a:schemeClr>
                </a:solidFill>
              </a:rPr>
              <a:t>.  </a:t>
            </a:r>
          </a:p>
          <a:p>
            <a:pPr algn="just"/>
            <a:endParaRPr lang="en" sz="1600" dirty="0"/>
          </a:p>
        </p:txBody>
      </p:sp>
      <p:sp>
        <p:nvSpPr>
          <p:cNvPr id="269" name="Shape 269"/>
          <p:cNvSpPr txBox="1">
            <a:spLocks noGrp="1"/>
          </p:cNvSpPr>
          <p:nvPr>
            <p:ph type="body" idx="2"/>
          </p:nvPr>
        </p:nvSpPr>
        <p:spPr>
          <a:xfrm>
            <a:off x="4396123" y="1537987"/>
            <a:ext cx="3378299" cy="1969867"/>
          </a:xfrm>
          <a:prstGeom prst="rect">
            <a:avLst/>
          </a:prstGeom>
        </p:spPr>
        <p:txBody>
          <a:bodyPr wrap="square" lIns="91425" tIns="91425" rIns="91425" bIns="91425" anchor="t" anchorCtr="0">
            <a:noAutofit/>
          </a:bodyPr>
          <a:lstStyle/>
          <a:p>
            <a:pPr>
              <a:buNone/>
            </a:pPr>
            <a:endParaRPr lang="de-DE" dirty="0" smtClean="0"/>
          </a:p>
          <a:p>
            <a:pPr>
              <a:buNone/>
            </a:pPr>
            <a:r>
              <a:rPr lang="de-DE" dirty="0" smtClean="0"/>
              <a:t>   </a:t>
            </a:r>
          </a:p>
          <a:p>
            <a:pPr>
              <a:buNone/>
            </a:pPr>
            <a:endParaRPr lang="de-DE" dirty="0"/>
          </a:p>
          <a:p>
            <a:pPr>
              <a:buNone/>
            </a:pPr>
            <a:endParaRPr lang="de-DE" dirty="0" smtClean="0"/>
          </a:p>
          <a:p>
            <a:pPr>
              <a:buNone/>
            </a:pPr>
            <a:endParaRPr lang="de-DE" dirty="0"/>
          </a:p>
          <a:p>
            <a:pPr lvl="0" rtl="0">
              <a:spcBef>
                <a:spcPts val="0"/>
              </a:spcBef>
              <a:buNone/>
            </a:pPr>
            <a:endParaRPr lang="en" dirty="0"/>
          </a:p>
        </p:txBody>
      </p:sp>
      <p:sp>
        <p:nvSpPr>
          <p:cNvPr id="270" name="Shape 270"/>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13</a:t>
            </a:fld>
            <a:endParaRPr lang="en"/>
          </a:p>
        </p:txBody>
      </p:sp>
      <p:grpSp>
        <p:nvGrpSpPr>
          <p:cNvPr id="271" name="Shape 271"/>
          <p:cNvGrpSpPr/>
          <p:nvPr/>
        </p:nvGrpSpPr>
        <p:grpSpPr>
          <a:xfrm>
            <a:off x="312465" y="587259"/>
            <a:ext cx="309022" cy="376837"/>
            <a:chOff x="596350" y="929175"/>
            <a:chExt cx="407950" cy="497475"/>
          </a:xfrm>
        </p:grpSpPr>
        <p:sp>
          <p:nvSpPr>
            <p:cNvPr id="272" name="Shape 272"/>
            <p:cNvSpPr/>
            <p:nvPr/>
          </p:nvSpPr>
          <p:spPr>
            <a:xfrm>
              <a:off x="596350" y="953550"/>
              <a:ext cx="387250" cy="473100"/>
            </a:xfrm>
            <a:custGeom>
              <a:avLst/>
              <a:gdLst/>
              <a:ahLst/>
              <a:cxnLst/>
              <a:rect l="0" t="0" r="0" b="0"/>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3" name="Shape 273"/>
            <p:cNvSpPr/>
            <p:nvPr/>
          </p:nvSpPr>
          <p:spPr>
            <a:xfrm>
              <a:off x="626775" y="929175"/>
              <a:ext cx="377525" cy="462775"/>
            </a:xfrm>
            <a:custGeom>
              <a:avLst/>
              <a:gdLst/>
              <a:ahLst/>
              <a:cxnLst/>
              <a:rect l="0" t="0" r="0" b="0"/>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4" name="Shape 274"/>
            <p:cNvSpPr/>
            <p:nvPr/>
          </p:nvSpPr>
          <p:spPr>
            <a:xfrm>
              <a:off x="688900" y="12561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5" name="Shape 275"/>
            <p:cNvSpPr/>
            <p:nvPr/>
          </p:nvSpPr>
          <p:spPr>
            <a:xfrm>
              <a:off x="688900" y="1201350"/>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6" name="Shape 276"/>
            <p:cNvSpPr/>
            <p:nvPr/>
          </p:nvSpPr>
          <p:spPr>
            <a:xfrm>
              <a:off x="688900" y="1145950"/>
              <a:ext cx="255750" cy="25"/>
            </a:xfrm>
            <a:custGeom>
              <a:avLst/>
              <a:gdLst/>
              <a:ahLst/>
              <a:cxnLst/>
              <a:rect l="0" t="0" r="0" b="0"/>
              <a:pathLst>
                <a:path w="10230" h="1" fill="none" extrusionOk="0">
                  <a:moveTo>
                    <a:pt x="10229"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7" name="Shape 277"/>
            <p:cNvSpPr/>
            <p:nvPr/>
          </p:nvSpPr>
          <p:spPr>
            <a:xfrm>
              <a:off x="688900" y="10905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8" name="Shape 278"/>
            <p:cNvSpPr/>
            <p:nvPr/>
          </p:nvSpPr>
          <p:spPr>
            <a:xfrm>
              <a:off x="920250" y="929175"/>
              <a:ext cx="84050" cy="84050"/>
            </a:xfrm>
            <a:custGeom>
              <a:avLst/>
              <a:gdLst/>
              <a:ahLst/>
              <a:cxnLst/>
              <a:rect l="0" t="0" r="0" b="0"/>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
        <p:nvSpPr>
          <p:cNvPr id="2" name="Textfeld 1"/>
          <p:cNvSpPr txBox="1"/>
          <p:nvPr/>
        </p:nvSpPr>
        <p:spPr>
          <a:xfrm rot="934815">
            <a:off x="7538364" y="972439"/>
            <a:ext cx="1274480" cy="307777"/>
          </a:xfrm>
          <a:prstGeom prst="rect">
            <a:avLst/>
          </a:prstGeom>
          <a:noFill/>
        </p:spPr>
        <p:txBody>
          <a:bodyPr wrap="square" rtlCol="0">
            <a:spAutoFit/>
          </a:bodyPr>
          <a:lstStyle/>
          <a:p>
            <a:r>
              <a:rPr lang="en-US" dirty="0" smtClean="0">
                <a:solidFill>
                  <a:srgbClr val="FFC000"/>
                </a:solidFill>
              </a:rPr>
              <a:t>Time </a:t>
            </a:r>
            <a:r>
              <a:rPr lang="en-US" dirty="0">
                <a:solidFill>
                  <a:srgbClr val="FFC000"/>
                </a:solidFill>
              </a:rPr>
              <a:t>S</a:t>
            </a:r>
            <a:r>
              <a:rPr lang="en-US" dirty="0" smtClean="0">
                <a:solidFill>
                  <a:srgbClr val="FFC000"/>
                </a:solidFill>
              </a:rPr>
              <a:t>heets</a:t>
            </a:r>
            <a:endParaRPr lang="de-DE" dirty="0">
              <a:solidFill>
                <a:srgbClr val="FFC000"/>
              </a:solidFill>
            </a:endParaRPr>
          </a:p>
        </p:txBody>
      </p:sp>
    </p:spTree>
    <p:extLst>
      <p:ext uri="{BB962C8B-B14F-4D97-AF65-F5344CB8AC3E}">
        <p14:creationId xmlns:p14="http://schemas.microsoft.com/office/powerpoint/2010/main" val="956150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prstGeom prst="rect">
            <a:avLst/>
          </a:prstGeom>
        </p:spPr>
        <p:txBody>
          <a:bodyPr wrap="square" lIns="91425" tIns="91425" rIns="91425" bIns="91425" anchor="ctr" anchorCtr="0">
            <a:noAutofit/>
          </a:bodyPr>
          <a:lstStyle/>
          <a:p>
            <a:pPr lvl="0" rtl="0">
              <a:spcBef>
                <a:spcPts val="0"/>
              </a:spcBef>
              <a:buNone/>
            </a:pPr>
            <a:r>
              <a:rPr lang="en" dirty="0" smtClean="0"/>
              <a:t>Example Time Sheet</a:t>
            </a:r>
            <a:endParaRPr lang="en" dirty="0"/>
          </a:p>
        </p:txBody>
      </p:sp>
      <p:sp>
        <p:nvSpPr>
          <p:cNvPr id="303" name="Shape 303"/>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14</a:t>
            </a:fld>
            <a:endParaRPr lang="en"/>
          </a:p>
        </p:txBody>
      </p:sp>
      <p:grpSp>
        <p:nvGrpSpPr>
          <p:cNvPr id="304" name="Shape 304"/>
          <p:cNvGrpSpPr/>
          <p:nvPr/>
        </p:nvGrpSpPr>
        <p:grpSpPr>
          <a:xfrm>
            <a:off x="299070" y="635917"/>
            <a:ext cx="335799" cy="279517"/>
            <a:chOff x="1247825" y="322750"/>
            <a:chExt cx="443300" cy="369000"/>
          </a:xfrm>
        </p:grpSpPr>
        <p:sp>
          <p:nvSpPr>
            <p:cNvPr id="305" name="Shape 305"/>
            <p:cNvSpPr/>
            <p:nvPr/>
          </p:nvSpPr>
          <p:spPr>
            <a:xfrm>
              <a:off x="1247825" y="322750"/>
              <a:ext cx="443300" cy="369000"/>
            </a:xfrm>
            <a:custGeom>
              <a:avLst/>
              <a:gdLst/>
              <a:ahLst/>
              <a:cxnLst/>
              <a:rect l="0" t="0" r="0" b="0"/>
              <a:pathLst>
                <a:path w="17732" h="14760" fill="none" extrusionOk="0">
                  <a:moveTo>
                    <a:pt x="16952" y="2558"/>
                  </a:moveTo>
                  <a:lnTo>
                    <a:pt x="13664" y="2558"/>
                  </a:lnTo>
                  <a:lnTo>
                    <a:pt x="13226" y="755"/>
                  </a:lnTo>
                  <a:lnTo>
                    <a:pt x="13226" y="755"/>
                  </a:lnTo>
                  <a:lnTo>
                    <a:pt x="13177" y="609"/>
                  </a:lnTo>
                  <a:lnTo>
                    <a:pt x="13104" y="463"/>
                  </a:lnTo>
                  <a:lnTo>
                    <a:pt x="13006" y="317"/>
                  </a:lnTo>
                  <a:lnTo>
                    <a:pt x="12885" y="220"/>
                  </a:lnTo>
                  <a:lnTo>
                    <a:pt x="12739" y="122"/>
                  </a:lnTo>
                  <a:lnTo>
                    <a:pt x="12592" y="49"/>
                  </a:lnTo>
                  <a:lnTo>
                    <a:pt x="12446" y="0"/>
                  </a:lnTo>
                  <a:lnTo>
                    <a:pt x="12276" y="0"/>
                  </a:lnTo>
                  <a:lnTo>
                    <a:pt x="5456" y="0"/>
                  </a:lnTo>
                  <a:lnTo>
                    <a:pt x="5456" y="0"/>
                  </a:lnTo>
                  <a:lnTo>
                    <a:pt x="5286" y="0"/>
                  </a:lnTo>
                  <a:lnTo>
                    <a:pt x="5140" y="49"/>
                  </a:lnTo>
                  <a:lnTo>
                    <a:pt x="4994" y="122"/>
                  </a:lnTo>
                  <a:lnTo>
                    <a:pt x="4848" y="220"/>
                  </a:lnTo>
                  <a:lnTo>
                    <a:pt x="4726" y="317"/>
                  </a:lnTo>
                  <a:lnTo>
                    <a:pt x="4628" y="463"/>
                  </a:lnTo>
                  <a:lnTo>
                    <a:pt x="4555" y="609"/>
                  </a:lnTo>
                  <a:lnTo>
                    <a:pt x="4507" y="755"/>
                  </a:lnTo>
                  <a:lnTo>
                    <a:pt x="4068" y="2558"/>
                  </a:lnTo>
                  <a:lnTo>
                    <a:pt x="3240" y="2558"/>
                  </a:lnTo>
                  <a:lnTo>
                    <a:pt x="3240" y="2558"/>
                  </a:lnTo>
                  <a:lnTo>
                    <a:pt x="3240" y="2558"/>
                  </a:lnTo>
                  <a:lnTo>
                    <a:pt x="3240" y="2460"/>
                  </a:lnTo>
                  <a:lnTo>
                    <a:pt x="3216" y="2363"/>
                  </a:lnTo>
                  <a:lnTo>
                    <a:pt x="3167" y="2290"/>
                  </a:lnTo>
                  <a:lnTo>
                    <a:pt x="3094" y="2217"/>
                  </a:lnTo>
                  <a:lnTo>
                    <a:pt x="3045" y="2144"/>
                  </a:lnTo>
                  <a:lnTo>
                    <a:pt x="2948" y="2119"/>
                  </a:lnTo>
                  <a:lnTo>
                    <a:pt x="2850" y="2071"/>
                  </a:lnTo>
                  <a:lnTo>
                    <a:pt x="2753" y="2071"/>
                  </a:lnTo>
                  <a:lnTo>
                    <a:pt x="2047" y="2071"/>
                  </a:lnTo>
                  <a:lnTo>
                    <a:pt x="2047" y="2071"/>
                  </a:lnTo>
                  <a:lnTo>
                    <a:pt x="1949" y="2071"/>
                  </a:lnTo>
                  <a:lnTo>
                    <a:pt x="1852" y="2119"/>
                  </a:lnTo>
                  <a:lnTo>
                    <a:pt x="1779" y="2144"/>
                  </a:lnTo>
                  <a:lnTo>
                    <a:pt x="1706" y="2217"/>
                  </a:lnTo>
                  <a:lnTo>
                    <a:pt x="1633" y="2290"/>
                  </a:lnTo>
                  <a:lnTo>
                    <a:pt x="1608" y="2363"/>
                  </a:lnTo>
                  <a:lnTo>
                    <a:pt x="1560" y="2460"/>
                  </a:lnTo>
                  <a:lnTo>
                    <a:pt x="1560" y="2558"/>
                  </a:lnTo>
                  <a:lnTo>
                    <a:pt x="1560" y="2558"/>
                  </a:lnTo>
                  <a:lnTo>
                    <a:pt x="780" y="2558"/>
                  </a:lnTo>
                  <a:lnTo>
                    <a:pt x="780" y="2558"/>
                  </a:lnTo>
                  <a:lnTo>
                    <a:pt x="634" y="2582"/>
                  </a:lnTo>
                  <a:lnTo>
                    <a:pt x="488" y="2631"/>
                  </a:lnTo>
                  <a:lnTo>
                    <a:pt x="342" y="2679"/>
                  </a:lnTo>
                  <a:lnTo>
                    <a:pt x="220" y="2777"/>
                  </a:lnTo>
                  <a:lnTo>
                    <a:pt x="123" y="2899"/>
                  </a:lnTo>
                  <a:lnTo>
                    <a:pt x="74" y="3045"/>
                  </a:lnTo>
                  <a:lnTo>
                    <a:pt x="25" y="3191"/>
                  </a:lnTo>
                  <a:lnTo>
                    <a:pt x="1" y="3337"/>
                  </a:lnTo>
                  <a:lnTo>
                    <a:pt x="1" y="13980"/>
                  </a:lnTo>
                  <a:lnTo>
                    <a:pt x="1" y="13980"/>
                  </a:lnTo>
                  <a:lnTo>
                    <a:pt x="25" y="14151"/>
                  </a:lnTo>
                  <a:lnTo>
                    <a:pt x="74" y="14297"/>
                  </a:lnTo>
                  <a:lnTo>
                    <a:pt x="123" y="14418"/>
                  </a:lnTo>
                  <a:lnTo>
                    <a:pt x="220" y="14540"/>
                  </a:lnTo>
                  <a:lnTo>
                    <a:pt x="342" y="14638"/>
                  </a:lnTo>
                  <a:lnTo>
                    <a:pt x="488" y="14711"/>
                  </a:lnTo>
                  <a:lnTo>
                    <a:pt x="634" y="14759"/>
                  </a:lnTo>
                  <a:lnTo>
                    <a:pt x="780" y="14759"/>
                  </a:lnTo>
                  <a:lnTo>
                    <a:pt x="16952" y="14759"/>
                  </a:lnTo>
                  <a:lnTo>
                    <a:pt x="16952" y="14759"/>
                  </a:lnTo>
                  <a:lnTo>
                    <a:pt x="17098" y="14759"/>
                  </a:lnTo>
                  <a:lnTo>
                    <a:pt x="17244" y="14711"/>
                  </a:lnTo>
                  <a:lnTo>
                    <a:pt x="17390" y="14638"/>
                  </a:lnTo>
                  <a:lnTo>
                    <a:pt x="17512" y="14540"/>
                  </a:lnTo>
                  <a:lnTo>
                    <a:pt x="17610" y="14418"/>
                  </a:lnTo>
                  <a:lnTo>
                    <a:pt x="17658" y="14297"/>
                  </a:lnTo>
                  <a:lnTo>
                    <a:pt x="17707" y="14151"/>
                  </a:lnTo>
                  <a:lnTo>
                    <a:pt x="17731" y="13980"/>
                  </a:lnTo>
                  <a:lnTo>
                    <a:pt x="17731" y="3337"/>
                  </a:lnTo>
                  <a:lnTo>
                    <a:pt x="17731" y="3337"/>
                  </a:lnTo>
                  <a:lnTo>
                    <a:pt x="17707" y="3191"/>
                  </a:lnTo>
                  <a:lnTo>
                    <a:pt x="17658" y="3045"/>
                  </a:lnTo>
                  <a:lnTo>
                    <a:pt x="17610" y="2899"/>
                  </a:lnTo>
                  <a:lnTo>
                    <a:pt x="17512" y="2777"/>
                  </a:lnTo>
                  <a:lnTo>
                    <a:pt x="17390" y="2679"/>
                  </a:lnTo>
                  <a:lnTo>
                    <a:pt x="17244" y="2631"/>
                  </a:lnTo>
                  <a:lnTo>
                    <a:pt x="17098" y="2582"/>
                  </a:lnTo>
                  <a:lnTo>
                    <a:pt x="16952" y="2558"/>
                  </a:lnTo>
                  <a:lnTo>
                    <a:pt x="16952" y="255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306" name="Shape 306"/>
            <p:cNvSpPr/>
            <p:nvPr/>
          </p:nvSpPr>
          <p:spPr>
            <a:xfrm>
              <a:off x="1398225" y="386675"/>
              <a:ext cx="142500" cy="25"/>
            </a:xfrm>
            <a:custGeom>
              <a:avLst/>
              <a:gdLst/>
              <a:ahLst/>
              <a:cxnLst/>
              <a:rect l="0" t="0" r="0" b="0"/>
              <a:pathLst>
                <a:path w="5700" h="1" fill="none" extrusionOk="0">
                  <a:moveTo>
                    <a:pt x="5700" y="1"/>
                  </a:moveTo>
                  <a:lnTo>
                    <a:pt x="1"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307" name="Shape 307"/>
            <p:cNvSpPr/>
            <p:nvPr/>
          </p:nvSpPr>
          <p:spPr>
            <a:xfrm>
              <a:off x="1370225" y="450000"/>
              <a:ext cx="198500" cy="197900"/>
            </a:xfrm>
            <a:custGeom>
              <a:avLst/>
              <a:gdLst/>
              <a:ahLst/>
              <a:cxnLst/>
              <a:rect l="0" t="0" r="0" b="0"/>
              <a:pathLst>
                <a:path w="7940" h="7916" fill="none" extrusionOk="0">
                  <a:moveTo>
                    <a:pt x="3970" y="7916"/>
                  </a:moveTo>
                  <a:lnTo>
                    <a:pt x="3970" y="7916"/>
                  </a:lnTo>
                  <a:lnTo>
                    <a:pt x="3556" y="7892"/>
                  </a:lnTo>
                  <a:lnTo>
                    <a:pt x="3166" y="7843"/>
                  </a:lnTo>
                  <a:lnTo>
                    <a:pt x="2801" y="7745"/>
                  </a:lnTo>
                  <a:lnTo>
                    <a:pt x="2436" y="7624"/>
                  </a:lnTo>
                  <a:lnTo>
                    <a:pt x="2070" y="7453"/>
                  </a:lnTo>
                  <a:lnTo>
                    <a:pt x="1754" y="7258"/>
                  </a:lnTo>
                  <a:lnTo>
                    <a:pt x="1462" y="7015"/>
                  </a:lnTo>
                  <a:lnTo>
                    <a:pt x="1169" y="6771"/>
                  </a:lnTo>
                  <a:lnTo>
                    <a:pt x="901" y="6479"/>
                  </a:lnTo>
                  <a:lnTo>
                    <a:pt x="682" y="6187"/>
                  </a:lnTo>
                  <a:lnTo>
                    <a:pt x="487" y="5846"/>
                  </a:lnTo>
                  <a:lnTo>
                    <a:pt x="317" y="5505"/>
                  </a:lnTo>
                  <a:lnTo>
                    <a:pt x="195" y="5139"/>
                  </a:lnTo>
                  <a:lnTo>
                    <a:pt x="98" y="4750"/>
                  </a:lnTo>
                  <a:lnTo>
                    <a:pt x="25" y="4360"/>
                  </a:lnTo>
                  <a:lnTo>
                    <a:pt x="0" y="3970"/>
                  </a:lnTo>
                  <a:lnTo>
                    <a:pt x="0" y="3970"/>
                  </a:lnTo>
                  <a:lnTo>
                    <a:pt x="25" y="3556"/>
                  </a:lnTo>
                  <a:lnTo>
                    <a:pt x="98" y="3167"/>
                  </a:lnTo>
                  <a:lnTo>
                    <a:pt x="195" y="2777"/>
                  </a:lnTo>
                  <a:lnTo>
                    <a:pt x="317" y="2412"/>
                  </a:lnTo>
                  <a:lnTo>
                    <a:pt x="487" y="2071"/>
                  </a:lnTo>
                  <a:lnTo>
                    <a:pt x="682" y="1754"/>
                  </a:lnTo>
                  <a:lnTo>
                    <a:pt x="901" y="1437"/>
                  </a:lnTo>
                  <a:lnTo>
                    <a:pt x="1169" y="1170"/>
                  </a:lnTo>
                  <a:lnTo>
                    <a:pt x="1462" y="902"/>
                  </a:lnTo>
                  <a:lnTo>
                    <a:pt x="1754" y="682"/>
                  </a:lnTo>
                  <a:lnTo>
                    <a:pt x="2070" y="488"/>
                  </a:lnTo>
                  <a:lnTo>
                    <a:pt x="2436" y="317"/>
                  </a:lnTo>
                  <a:lnTo>
                    <a:pt x="2801" y="171"/>
                  </a:lnTo>
                  <a:lnTo>
                    <a:pt x="3166" y="74"/>
                  </a:lnTo>
                  <a:lnTo>
                    <a:pt x="3556" y="25"/>
                  </a:lnTo>
                  <a:lnTo>
                    <a:pt x="3970" y="1"/>
                  </a:lnTo>
                  <a:lnTo>
                    <a:pt x="3970" y="1"/>
                  </a:lnTo>
                  <a:lnTo>
                    <a:pt x="4384" y="25"/>
                  </a:lnTo>
                  <a:lnTo>
                    <a:pt x="4774" y="74"/>
                  </a:lnTo>
                  <a:lnTo>
                    <a:pt x="5139" y="171"/>
                  </a:lnTo>
                  <a:lnTo>
                    <a:pt x="5505" y="317"/>
                  </a:lnTo>
                  <a:lnTo>
                    <a:pt x="5870" y="488"/>
                  </a:lnTo>
                  <a:lnTo>
                    <a:pt x="6186" y="682"/>
                  </a:lnTo>
                  <a:lnTo>
                    <a:pt x="6479" y="902"/>
                  </a:lnTo>
                  <a:lnTo>
                    <a:pt x="6771" y="1170"/>
                  </a:lnTo>
                  <a:lnTo>
                    <a:pt x="7039" y="1437"/>
                  </a:lnTo>
                  <a:lnTo>
                    <a:pt x="7258" y="1754"/>
                  </a:lnTo>
                  <a:lnTo>
                    <a:pt x="7453" y="2071"/>
                  </a:lnTo>
                  <a:lnTo>
                    <a:pt x="7623" y="2412"/>
                  </a:lnTo>
                  <a:lnTo>
                    <a:pt x="7745" y="2777"/>
                  </a:lnTo>
                  <a:lnTo>
                    <a:pt x="7843" y="3167"/>
                  </a:lnTo>
                  <a:lnTo>
                    <a:pt x="7916" y="3556"/>
                  </a:lnTo>
                  <a:lnTo>
                    <a:pt x="7940" y="3970"/>
                  </a:lnTo>
                  <a:lnTo>
                    <a:pt x="7940" y="3970"/>
                  </a:lnTo>
                  <a:lnTo>
                    <a:pt x="7916" y="4360"/>
                  </a:lnTo>
                  <a:lnTo>
                    <a:pt x="7843" y="4750"/>
                  </a:lnTo>
                  <a:lnTo>
                    <a:pt x="7745" y="5139"/>
                  </a:lnTo>
                  <a:lnTo>
                    <a:pt x="7623" y="5505"/>
                  </a:lnTo>
                  <a:lnTo>
                    <a:pt x="7453" y="5846"/>
                  </a:lnTo>
                  <a:lnTo>
                    <a:pt x="7258" y="6187"/>
                  </a:lnTo>
                  <a:lnTo>
                    <a:pt x="7039" y="6479"/>
                  </a:lnTo>
                  <a:lnTo>
                    <a:pt x="6771" y="6771"/>
                  </a:lnTo>
                  <a:lnTo>
                    <a:pt x="6479" y="7015"/>
                  </a:lnTo>
                  <a:lnTo>
                    <a:pt x="6186" y="7258"/>
                  </a:lnTo>
                  <a:lnTo>
                    <a:pt x="5870" y="7453"/>
                  </a:lnTo>
                  <a:lnTo>
                    <a:pt x="5505" y="7624"/>
                  </a:lnTo>
                  <a:lnTo>
                    <a:pt x="5139" y="7745"/>
                  </a:lnTo>
                  <a:lnTo>
                    <a:pt x="4774" y="7843"/>
                  </a:lnTo>
                  <a:lnTo>
                    <a:pt x="4384" y="7892"/>
                  </a:lnTo>
                  <a:lnTo>
                    <a:pt x="3970" y="7916"/>
                  </a:lnTo>
                  <a:lnTo>
                    <a:pt x="3970" y="791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308" name="Shape 308"/>
            <p:cNvSpPr/>
            <p:nvPr/>
          </p:nvSpPr>
          <p:spPr>
            <a:xfrm>
              <a:off x="1403100" y="482875"/>
              <a:ext cx="132750" cy="132150"/>
            </a:xfrm>
            <a:custGeom>
              <a:avLst/>
              <a:gdLst/>
              <a:ahLst/>
              <a:cxnLst/>
              <a:rect l="0" t="0" r="0" b="0"/>
              <a:pathLst>
                <a:path w="5310" h="5286" fill="none" extrusionOk="0">
                  <a:moveTo>
                    <a:pt x="2655" y="5286"/>
                  </a:moveTo>
                  <a:lnTo>
                    <a:pt x="2655" y="5286"/>
                  </a:lnTo>
                  <a:lnTo>
                    <a:pt x="2387" y="5286"/>
                  </a:lnTo>
                  <a:lnTo>
                    <a:pt x="2119" y="5237"/>
                  </a:lnTo>
                  <a:lnTo>
                    <a:pt x="1876" y="5164"/>
                  </a:lnTo>
                  <a:lnTo>
                    <a:pt x="1632" y="5091"/>
                  </a:lnTo>
                  <a:lnTo>
                    <a:pt x="1389" y="4969"/>
                  </a:lnTo>
                  <a:lnTo>
                    <a:pt x="1169" y="4847"/>
                  </a:lnTo>
                  <a:lnTo>
                    <a:pt x="975" y="4677"/>
                  </a:lnTo>
                  <a:lnTo>
                    <a:pt x="780" y="4506"/>
                  </a:lnTo>
                  <a:lnTo>
                    <a:pt x="609" y="4336"/>
                  </a:lnTo>
                  <a:lnTo>
                    <a:pt x="463" y="4117"/>
                  </a:lnTo>
                  <a:lnTo>
                    <a:pt x="317" y="3897"/>
                  </a:lnTo>
                  <a:lnTo>
                    <a:pt x="220" y="3678"/>
                  </a:lnTo>
                  <a:lnTo>
                    <a:pt x="122" y="3435"/>
                  </a:lnTo>
                  <a:lnTo>
                    <a:pt x="74" y="3191"/>
                  </a:lnTo>
                  <a:lnTo>
                    <a:pt x="25" y="2923"/>
                  </a:lnTo>
                  <a:lnTo>
                    <a:pt x="0" y="2655"/>
                  </a:lnTo>
                  <a:lnTo>
                    <a:pt x="0" y="2655"/>
                  </a:lnTo>
                  <a:lnTo>
                    <a:pt x="25" y="2387"/>
                  </a:lnTo>
                  <a:lnTo>
                    <a:pt x="74" y="2120"/>
                  </a:lnTo>
                  <a:lnTo>
                    <a:pt x="122" y="1852"/>
                  </a:lnTo>
                  <a:lnTo>
                    <a:pt x="220" y="1608"/>
                  </a:lnTo>
                  <a:lnTo>
                    <a:pt x="317" y="1389"/>
                  </a:lnTo>
                  <a:lnTo>
                    <a:pt x="463" y="1170"/>
                  </a:lnTo>
                  <a:lnTo>
                    <a:pt x="609" y="975"/>
                  </a:lnTo>
                  <a:lnTo>
                    <a:pt x="780" y="780"/>
                  </a:lnTo>
                  <a:lnTo>
                    <a:pt x="975" y="610"/>
                  </a:lnTo>
                  <a:lnTo>
                    <a:pt x="1169" y="463"/>
                  </a:lnTo>
                  <a:lnTo>
                    <a:pt x="1389" y="317"/>
                  </a:lnTo>
                  <a:lnTo>
                    <a:pt x="1632" y="220"/>
                  </a:lnTo>
                  <a:lnTo>
                    <a:pt x="1876" y="122"/>
                  </a:lnTo>
                  <a:lnTo>
                    <a:pt x="2119" y="49"/>
                  </a:lnTo>
                  <a:lnTo>
                    <a:pt x="2387" y="25"/>
                  </a:lnTo>
                  <a:lnTo>
                    <a:pt x="2655" y="1"/>
                  </a:lnTo>
                  <a:lnTo>
                    <a:pt x="2655" y="1"/>
                  </a:lnTo>
                  <a:lnTo>
                    <a:pt x="2923" y="25"/>
                  </a:lnTo>
                  <a:lnTo>
                    <a:pt x="3191" y="49"/>
                  </a:lnTo>
                  <a:lnTo>
                    <a:pt x="3435" y="122"/>
                  </a:lnTo>
                  <a:lnTo>
                    <a:pt x="3678" y="220"/>
                  </a:lnTo>
                  <a:lnTo>
                    <a:pt x="3922" y="317"/>
                  </a:lnTo>
                  <a:lnTo>
                    <a:pt x="4141" y="463"/>
                  </a:lnTo>
                  <a:lnTo>
                    <a:pt x="4336" y="610"/>
                  </a:lnTo>
                  <a:lnTo>
                    <a:pt x="4530" y="780"/>
                  </a:lnTo>
                  <a:lnTo>
                    <a:pt x="4701" y="975"/>
                  </a:lnTo>
                  <a:lnTo>
                    <a:pt x="4847" y="1170"/>
                  </a:lnTo>
                  <a:lnTo>
                    <a:pt x="4993" y="1389"/>
                  </a:lnTo>
                  <a:lnTo>
                    <a:pt x="5091" y="1608"/>
                  </a:lnTo>
                  <a:lnTo>
                    <a:pt x="5188" y="1852"/>
                  </a:lnTo>
                  <a:lnTo>
                    <a:pt x="5237" y="2120"/>
                  </a:lnTo>
                  <a:lnTo>
                    <a:pt x="5285" y="2387"/>
                  </a:lnTo>
                  <a:lnTo>
                    <a:pt x="5310" y="2655"/>
                  </a:lnTo>
                  <a:lnTo>
                    <a:pt x="5310" y="2655"/>
                  </a:lnTo>
                  <a:lnTo>
                    <a:pt x="5285" y="2923"/>
                  </a:lnTo>
                  <a:lnTo>
                    <a:pt x="5237" y="3191"/>
                  </a:lnTo>
                  <a:lnTo>
                    <a:pt x="5188" y="3435"/>
                  </a:lnTo>
                  <a:lnTo>
                    <a:pt x="5091" y="3678"/>
                  </a:lnTo>
                  <a:lnTo>
                    <a:pt x="4993" y="3897"/>
                  </a:lnTo>
                  <a:lnTo>
                    <a:pt x="4847" y="4117"/>
                  </a:lnTo>
                  <a:lnTo>
                    <a:pt x="4701" y="4336"/>
                  </a:lnTo>
                  <a:lnTo>
                    <a:pt x="4530" y="4506"/>
                  </a:lnTo>
                  <a:lnTo>
                    <a:pt x="4336" y="4677"/>
                  </a:lnTo>
                  <a:lnTo>
                    <a:pt x="4141" y="4847"/>
                  </a:lnTo>
                  <a:lnTo>
                    <a:pt x="3922" y="4969"/>
                  </a:lnTo>
                  <a:lnTo>
                    <a:pt x="3678" y="5091"/>
                  </a:lnTo>
                  <a:lnTo>
                    <a:pt x="3435" y="5164"/>
                  </a:lnTo>
                  <a:lnTo>
                    <a:pt x="3191" y="5237"/>
                  </a:lnTo>
                  <a:lnTo>
                    <a:pt x="2923" y="5286"/>
                  </a:lnTo>
                  <a:lnTo>
                    <a:pt x="2655" y="5286"/>
                  </a:lnTo>
                  <a:lnTo>
                    <a:pt x="2655" y="528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309" name="Shape 309"/>
            <p:cNvSpPr/>
            <p:nvPr/>
          </p:nvSpPr>
          <p:spPr>
            <a:xfrm>
              <a:off x="1588800" y="435400"/>
              <a:ext cx="66400" cy="43850"/>
            </a:xfrm>
            <a:custGeom>
              <a:avLst/>
              <a:gdLst/>
              <a:ahLst/>
              <a:cxnLst/>
              <a:rect l="0" t="0" r="0" b="0"/>
              <a:pathLst>
                <a:path w="2656" h="1754" fill="none" extrusionOk="0">
                  <a:moveTo>
                    <a:pt x="2655" y="1266"/>
                  </a:moveTo>
                  <a:lnTo>
                    <a:pt x="2655" y="1266"/>
                  </a:lnTo>
                  <a:lnTo>
                    <a:pt x="2655" y="1364"/>
                  </a:lnTo>
                  <a:lnTo>
                    <a:pt x="2631" y="1461"/>
                  </a:lnTo>
                  <a:lnTo>
                    <a:pt x="2582" y="1534"/>
                  </a:lnTo>
                  <a:lnTo>
                    <a:pt x="2509" y="1607"/>
                  </a:lnTo>
                  <a:lnTo>
                    <a:pt x="2461" y="1680"/>
                  </a:lnTo>
                  <a:lnTo>
                    <a:pt x="2363" y="1705"/>
                  </a:lnTo>
                  <a:lnTo>
                    <a:pt x="2266" y="1754"/>
                  </a:lnTo>
                  <a:lnTo>
                    <a:pt x="2168" y="1754"/>
                  </a:lnTo>
                  <a:lnTo>
                    <a:pt x="488" y="1754"/>
                  </a:lnTo>
                  <a:lnTo>
                    <a:pt x="488" y="1754"/>
                  </a:lnTo>
                  <a:lnTo>
                    <a:pt x="390" y="1754"/>
                  </a:lnTo>
                  <a:lnTo>
                    <a:pt x="293" y="1705"/>
                  </a:lnTo>
                  <a:lnTo>
                    <a:pt x="220" y="1680"/>
                  </a:lnTo>
                  <a:lnTo>
                    <a:pt x="147" y="1607"/>
                  </a:lnTo>
                  <a:lnTo>
                    <a:pt x="74" y="1534"/>
                  </a:lnTo>
                  <a:lnTo>
                    <a:pt x="49" y="1461"/>
                  </a:lnTo>
                  <a:lnTo>
                    <a:pt x="1" y="1364"/>
                  </a:lnTo>
                  <a:lnTo>
                    <a:pt x="1" y="1266"/>
                  </a:lnTo>
                  <a:lnTo>
                    <a:pt x="1" y="487"/>
                  </a:lnTo>
                  <a:lnTo>
                    <a:pt x="1" y="487"/>
                  </a:lnTo>
                  <a:lnTo>
                    <a:pt x="1" y="390"/>
                  </a:lnTo>
                  <a:lnTo>
                    <a:pt x="49" y="292"/>
                  </a:lnTo>
                  <a:lnTo>
                    <a:pt x="74" y="219"/>
                  </a:lnTo>
                  <a:lnTo>
                    <a:pt x="147" y="146"/>
                  </a:lnTo>
                  <a:lnTo>
                    <a:pt x="220" y="73"/>
                  </a:lnTo>
                  <a:lnTo>
                    <a:pt x="293" y="49"/>
                  </a:lnTo>
                  <a:lnTo>
                    <a:pt x="390" y="0"/>
                  </a:lnTo>
                  <a:lnTo>
                    <a:pt x="488" y="0"/>
                  </a:lnTo>
                  <a:lnTo>
                    <a:pt x="2168" y="0"/>
                  </a:lnTo>
                  <a:lnTo>
                    <a:pt x="2168" y="0"/>
                  </a:lnTo>
                  <a:lnTo>
                    <a:pt x="2266" y="0"/>
                  </a:lnTo>
                  <a:lnTo>
                    <a:pt x="2363" y="49"/>
                  </a:lnTo>
                  <a:lnTo>
                    <a:pt x="2461" y="73"/>
                  </a:lnTo>
                  <a:lnTo>
                    <a:pt x="2509" y="146"/>
                  </a:lnTo>
                  <a:lnTo>
                    <a:pt x="2582" y="219"/>
                  </a:lnTo>
                  <a:lnTo>
                    <a:pt x="2631" y="292"/>
                  </a:lnTo>
                  <a:lnTo>
                    <a:pt x="2655" y="390"/>
                  </a:lnTo>
                  <a:lnTo>
                    <a:pt x="2655" y="487"/>
                  </a:lnTo>
                  <a:lnTo>
                    <a:pt x="2655" y="126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788" y="1419622"/>
            <a:ext cx="6859820" cy="3136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6674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Shape 268"/>
          <p:cNvSpPr txBox="1">
            <a:spLocks noGrp="1"/>
          </p:cNvSpPr>
          <p:nvPr>
            <p:ph type="title"/>
          </p:nvPr>
        </p:nvSpPr>
        <p:spPr>
          <a:xfrm>
            <a:off x="814274" y="392575"/>
            <a:ext cx="5917965" cy="766200"/>
          </a:xfrm>
          <a:prstGeom prst="rect">
            <a:avLst/>
          </a:prstGeom>
        </p:spPr>
        <p:txBody>
          <a:bodyPr wrap="square" lIns="91425" tIns="91425" rIns="91425" bIns="91425" anchor="ctr" anchorCtr="0">
            <a:noAutofit/>
          </a:bodyPr>
          <a:lstStyle/>
          <a:p>
            <a:pPr lvl="0">
              <a:spcBef>
                <a:spcPts val="0"/>
              </a:spcBef>
              <a:buNone/>
            </a:pPr>
            <a:r>
              <a:rPr lang="en" dirty="0" smtClean="0"/>
              <a:t>Reimbursement of Intellectual Output &amp; documents II</a:t>
            </a:r>
            <a:endParaRPr lang="en" dirty="0"/>
          </a:p>
        </p:txBody>
      </p:sp>
      <p:sp>
        <p:nvSpPr>
          <p:cNvPr id="267" name="Shape 267"/>
          <p:cNvSpPr txBox="1">
            <a:spLocks noGrp="1"/>
          </p:cNvSpPr>
          <p:nvPr>
            <p:ph type="body" idx="1"/>
          </p:nvPr>
        </p:nvSpPr>
        <p:spPr>
          <a:xfrm>
            <a:off x="766533" y="1888329"/>
            <a:ext cx="6998085" cy="2905971"/>
          </a:xfrm>
          <a:prstGeom prst="rect">
            <a:avLst/>
          </a:prstGeom>
        </p:spPr>
        <p:txBody>
          <a:bodyPr wrap="square" lIns="91425" tIns="91425" rIns="91425" bIns="91425" anchor="t" anchorCtr="0">
            <a:noAutofit/>
          </a:bodyPr>
          <a:lstStyle/>
          <a:p>
            <a:pPr algn="just"/>
            <a:r>
              <a:rPr lang="en-US" sz="1600" dirty="0" smtClean="0">
                <a:solidFill>
                  <a:schemeClr val="accent1">
                    <a:lumMod val="50000"/>
                  </a:schemeClr>
                </a:solidFill>
              </a:rPr>
              <a:t> Proof </a:t>
            </a:r>
            <a:r>
              <a:rPr lang="en-US" sz="1600" dirty="0">
                <a:solidFill>
                  <a:schemeClr val="accent1">
                    <a:lumMod val="50000"/>
                  </a:schemeClr>
                </a:solidFill>
              </a:rPr>
              <a:t>of the nature of the relationship between the person and the beneficiary</a:t>
            </a:r>
            <a:r>
              <a:rPr lang="de-DE" sz="1600" dirty="0">
                <a:solidFill>
                  <a:schemeClr val="accent1">
                    <a:lumMod val="50000"/>
                  </a:schemeClr>
                </a:solidFill>
              </a:rPr>
              <a:t> </a:t>
            </a:r>
            <a:r>
              <a:rPr lang="en-US" sz="1600" dirty="0">
                <a:solidFill>
                  <a:schemeClr val="accent1">
                    <a:lumMod val="50000"/>
                  </a:schemeClr>
                </a:solidFill>
              </a:rPr>
              <a:t>concerned (such as type of employment contract, voluntary work, SME</a:t>
            </a:r>
            <a:r>
              <a:rPr lang="de-DE" sz="1600" dirty="0">
                <a:solidFill>
                  <a:schemeClr val="accent1">
                    <a:lumMod val="50000"/>
                  </a:schemeClr>
                </a:solidFill>
              </a:rPr>
              <a:t> </a:t>
            </a:r>
            <a:r>
              <a:rPr lang="en-US" sz="1600" dirty="0">
                <a:solidFill>
                  <a:schemeClr val="accent1">
                    <a:lumMod val="50000"/>
                  </a:schemeClr>
                </a:solidFill>
              </a:rPr>
              <a:t>ownership, etc.), as registered in the official records of the beneficiary</a:t>
            </a:r>
            <a:r>
              <a:rPr lang="en-US" sz="1600" dirty="0" smtClean="0">
                <a:solidFill>
                  <a:schemeClr val="accent1">
                    <a:lumMod val="50000"/>
                  </a:schemeClr>
                </a:solidFill>
              </a:rPr>
              <a:t>.</a:t>
            </a:r>
            <a:r>
              <a:rPr lang="en-US" sz="1600" dirty="0" smtClean="0">
                <a:solidFill>
                  <a:schemeClr val="accent1">
                    <a:lumMod val="50000"/>
                  </a:schemeClr>
                </a:solidFill>
              </a:rPr>
              <a:t>	</a:t>
            </a:r>
          </a:p>
          <a:p>
            <a:pPr algn="just"/>
            <a:r>
              <a:rPr lang="en-US" sz="1600" dirty="0" smtClean="0">
                <a:solidFill>
                  <a:schemeClr val="accent1">
                    <a:lumMod val="50000"/>
                  </a:schemeClr>
                </a:solidFill>
              </a:rPr>
              <a:t> In </a:t>
            </a:r>
            <a:r>
              <a:rPr lang="en-US" sz="1600" dirty="0">
                <a:solidFill>
                  <a:schemeClr val="accent1">
                    <a:lumMod val="50000"/>
                  </a:schemeClr>
                </a:solidFill>
              </a:rPr>
              <a:t>all</a:t>
            </a:r>
            <a:r>
              <a:rPr lang="de-DE" sz="1600" dirty="0">
                <a:solidFill>
                  <a:schemeClr val="accent1">
                    <a:lumMod val="50000"/>
                  </a:schemeClr>
                </a:solidFill>
              </a:rPr>
              <a:t> </a:t>
            </a:r>
            <a:r>
              <a:rPr lang="en-US" sz="1600" dirty="0">
                <a:solidFill>
                  <a:schemeClr val="accent1">
                    <a:lumMod val="50000"/>
                  </a:schemeClr>
                </a:solidFill>
              </a:rPr>
              <a:t>cases, the beneficiaries must be able to demonstrate the formal link with the</a:t>
            </a:r>
            <a:r>
              <a:rPr lang="de-DE" sz="1600" dirty="0">
                <a:solidFill>
                  <a:schemeClr val="accent1">
                    <a:lumMod val="50000"/>
                  </a:schemeClr>
                </a:solidFill>
              </a:rPr>
              <a:t> </a:t>
            </a:r>
            <a:r>
              <a:rPr lang="en-US" sz="1600" dirty="0">
                <a:solidFill>
                  <a:schemeClr val="accent1">
                    <a:lumMod val="50000"/>
                  </a:schemeClr>
                </a:solidFill>
              </a:rPr>
              <a:t>person concerned, whether he/she is involved in the Project on a professional</a:t>
            </a:r>
            <a:r>
              <a:rPr lang="de-DE" sz="1600" dirty="0">
                <a:solidFill>
                  <a:schemeClr val="accent1">
                    <a:lumMod val="50000"/>
                  </a:schemeClr>
                </a:solidFill>
              </a:rPr>
              <a:t> </a:t>
            </a:r>
            <a:r>
              <a:rPr lang="en-US" sz="1600" dirty="0">
                <a:solidFill>
                  <a:schemeClr val="accent1">
                    <a:lumMod val="50000"/>
                  </a:schemeClr>
                </a:solidFill>
              </a:rPr>
              <a:t>or           voluntary basis. Persons working for a beneficiary on the basis of service</a:t>
            </a:r>
            <a:r>
              <a:rPr lang="de-DE" sz="1600" dirty="0">
                <a:solidFill>
                  <a:schemeClr val="accent1">
                    <a:lumMod val="50000"/>
                  </a:schemeClr>
                </a:solidFill>
              </a:rPr>
              <a:t> </a:t>
            </a:r>
            <a:r>
              <a:rPr lang="en-US" sz="1600" dirty="0">
                <a:solidFill>
                  <a:schemeClr val="accent1">
                    <a:lumMod val="50000"/>
                  </a:schemeClr>
                </a:solidFill>
              </a:rPr>
              <a:t>contract (e.g.   translators, web designer etc.) are not considered as staff of the</a:t>
            </a:r>
            <a:r>
              <a:rPr lang="de-DE" sz="1600" dirty="0">
                <a:solidFill>
                  <a:schemeClr val="accent1">
                    <a:lumMod val="50000"/>
                  </a:schemeClr>
                </a:solidFill>
              </a:rPr>
              <a:t> </a:t>
            </a:r>
            <a:r>
              <a:rPr lang="en-US" sz="1600" dirty="0" err="1">
                <a:solidFill>
                  <a:schemeClr val="accent1">
                    <a:lumMod val="50000"/>
                  </a:schemeClr>
                </a:solidFill>
              </a:rPr>
              <a:t>organisation</a:t>
            </a:r>
            <a:r>
              <a:rPr lang="en-US" sz="1600" dirty="0">
                <a:solidFill>
                  <a:schemeClr val="accent1">
                    <a:lumMod val="50000"/>
                  </a:schemeClr>
                </a:solidFill>
              </a:rPr>
              <a:t>  concerned</a:t>
            </a:r>
            <a:r>
              <a:rPr lang="en-US" sz="1600" dirty="0" smtClean="0">
                <a:solidFill>
                  <a:schemeClr val="accent1">
                    <a:lumMod val="50000"/>
                  </a:schemeClr>
                </a:solidFill>
              </a:rPr>
              <a:t>.</a:t>
            </a:r>
            <a:endParaRPr lang="en" sz="1600" dirty="0">
              <a:solidFill>
                <a:schemeClr val="accent1">
                  <a:lumMod val="50000"/>
                </a:schemeClr>
              </a:solidFill>
            </a:endParaRPr>
          </a:p>
        </p:txBody>
      </p:sp>
      <p:sp>
        <p:nvSpPr>
          <p:cNvPr id="269" name="Shape 269"/>
          <p:cNvSpPr txBox="1">
            <a:spLocks noGrp="1"/>
          </p:cNvSpPr>
          <p:nvPr>
            <p:ph type="body" idx="2"/>
          </p:nvPr>
        </p:nvSpPr>
        <p:spPr>
          <a:xfrm>
            <a:off x="4396123" y="1537987"/>
            <a:ext cx="3378299" cy="1969867"/>
          </a:xfrm>
          <a:prstGeom prst="rect">
            <a:avLst/>
          </a:prstGeom>
        </p:spPr>
        <p:txBody>
          <a:bodyPr wrap="square" lIns="91425" tIns="91425" rIns="91425" bIns="91425" anchor="t" anchorCtr="0">
            <a:noAutofit/>
          </a:bodyPr>
          <a:lstStyle/>
          <a:p>
            <a:pPr>
              <a:buNone/>
            </a:pPr>
            <a:endParaRPr lang="de-DE" dirty="0" smtClean="0"/>
          </a:p>
          <a:p>
            <a:pPr>
              <a:buNone/>
            </a:pPr>
            <a:r>
              <a:rPr lang="de-DE" dirty="0" smtClean="0"/>
              <a:t>   </a:t>
            </a:r>
          </a:p>
          <a:p>
            <a:pPr>
              <a:buNone/>
            </a:pPr>
            <a:endParaRPr lang="de-DE" dirty="0"/>
          </a:p>
          <a:p>
            <a:pPr>
              <a:buNone/>
            </a:pPr>
            <a:endParaRPr lang="de-DE" dirty="0" smtClean="0"/>
          </a:p>
          <a:p>
            <a:pPr>
              <a:buNone/>
            </a:pPr>
            <a:endParaRPr lang="de-DE" dirty="0"/>
          </a:p>
          <a:p>
            <a:pPr lvl="0" rtl="0">
              <a:spcBef>
                <a:spcPts val="0"/>
              </a:spcBef>
              <a:buNone/>
            </a:pPr>
            <a:endParaRPr lang="en" dirty="0"/>
          </a:p>
        </p:txBody>
      </p:sp>
      <p:sp>
        <p:nvSpPr>
          <p:cNvPr id="270" name="Shape 270"/>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15</a:t>
            </a:fld>
            <a:endParaRPr lang="en"/>
          </a:p>
        </p:txBody>
      </p:sp>
      <p:grpSp>
        <p:nvGrpSpPr>
          <p:cNvPr id="271" name="Shape 271"/>
          <p:cNvGrpSpPr/>
          <p:nvPr/>
        </p:nvGrpSpPr>
        <p:grpSpPr>
          <a:xfrm>
            <a:off x="312465" y="587259"/>
            <a:ext cx="309022" cy="376837"/>
            <a:chOff x="596350" y="929175"/>
            <a:chExt cx="407950" cy="497475"/>
          </a:xfrm>
        </p:grpSpPr>
        <p:sp>
          <p:nvSpPr>
            <p:cNvPr id="272" name="Shape 272"/>
            <p:cNvSpPr/>
            <p:nvPr/>
          </p:nvSpPr>
          <p:spPr>
            <a:xfrm>
              <a:off x="596350" y="953550"/>
              <a:ext cx="387250" cy="473100"/>
            </a:xfrm>
            <a:custGeom>
              <a:avLst/>
              <a:gdLst/>
              <a:ahLst/>
              <a:cxnLst/>
              <a:rect l="0" t="0" r="0" b="0"/>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3" name="Shape 273"/>
            <p:cNvSpPr/>
            <p:nvPr/>
          </p:nvSpPr>
          <p:spPr>
            <a:xfrm>
              <a:off x="626775" y="929175"/>
              <a:ext cx="377525" cy="462775"/>
            </a:xfrm>
            <a:custGeom>
              <a:avLst/>
              <a:gdLst/>
              <a:ahLst/>
              <a:cxnLst/>
              <a:rect l="0" t="0" r="0" b="0"/>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4" name="Shape 274"/>
            <p:cNvSpPr/>
            <p:nvPr/>
          </p:nvSpPr>
          <p:spPr>
            <a:xfrm>
              <a:off x="688900" y="12561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5" name="Shape 275"/>
            <p:cNvSpPr/>
            <p:nvPr/>
          </p:nvSpPr>
          <p:spPr>
            <a:xfrm>
              <a:off x="688900" y="1201350"/>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6" name="Shape 276"/>
            <p:cNvSpPr/>
            <p:nvPr/>
          </p:nvSpPr>
          <p:spPr>
            <a:xfrm>
              <a:off x="688900" y="1145950"/>
              <a:ext cx="255750" cy="25"/>
            </a:xfrm>
            <a:custGeom>
              <a:avLst/>
              <a:gdLst/>
              <a:ahLst/>
              <a:cxnLst/>
              <a:rect l="0" t="0" r="0" b="0"/>
              <a:pathLst>
                <a:path w="10230" h="1" fill="none" extrusionOk="0">
                  <a:moveTo>
                    <a:pt x="10229"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7" name="Shape 277"/>
            <p:cNvSpPr/>
            <p:nvPr/>
          </p:nvSpPr>
          <p:spPr>
            <a:xfrm>
              <a:off x="688900" y="10905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8" name="Shape 278"/>
            <p:cNvSpPr/>
            <p:nvPr/>
          </p:nvSpPr>
          <p:spPr>
            <a:xfrm>
              <a:off x="920250" y="929175"/>
              <a:ext cx="84050" cy="84050"/>
            </a:xfrm>
            <a:custGeom>
              <a:avLst/>
              <a:gdLst/>
              <a:ahLst/>
              <a:cxnLst/>
              <a:rect l="0" t="0" r="0" b="0"/>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
        <p:nvSpPr>
          <p:cNvPr id="3" name="Textfeld 2"/>
          <p:cNvSpPr txBox="1"/>
          <p:nvPr/>
        </p:nvSpPr>
        <p:spPr>
          <a:xfrm rot="687914">
            <a:off x="7104908" y="1215100"/>
            <a:ext cx="1800200" cy="307777"/>
          </a:xfrm>
          <a:prstGeom prst="rect">
            <a:avLst/>
          </a:prstGeom>
          <a:noFill/>
        </p:spPr>
        <p:txBody>
          <a:bodyPr wrap="square" rtlCol="0">
            <a:spAutoFit/>
          </a:bodyPr>
          <a:lstStyle/>
          <a:p>
            <a:r>
              <a:rPr lang="de-DE" dirty="0" err="1" smtClean="0">
                <a:solidFill>
                  <a:srgbClr val="FFC000"/>
                </a:solidFill>
              </a:rPr>
              <a:t>Declarations</a:t>
            </a:r>
            <a:endParaRPr lang="de-DE" dirty="0">
              <a:solidFill>
                <a:srgbClr val="FFC000"/>
              </a:solidFill>
            </a:endParaRPr>
          </a:p>
        </p:txBody>
      </p:sp>
    </p:spTree>
    <p:extLst>
      <p:ext uri="{BB962C8B-B14F-4D97-AF65-F5344CB8AC3E}">
        <p14:creationId xmlns:p14="http://schemas.microsoft.com/office/powerpoint/2010/main" val="19492207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Multiplier Events - Budget</a:t>
            </a:r>
            <a:endParaRPr lang="de-DE" dirty="0"/>
          </a:p>
        </p:txBody>
      </p:sp>
      <p:sp>
        <p:nvSpPr>
          <p:cNvPr id="3" name="Textplatzhalter 2"/>
          <p:cNvSpPr>
            <a:spLocks noGrp="1"/>
          </p:cNvSpPr>
          <p:nvPr>
            <p:ph type="body" idx="1"/>
          </p:nvPr>
        </p:nvSpPr>
        <p:spPr>
          <a:xfrm>
            <a:off x="849974" y="1923678"/>
            <a:ext cx="6314314" cy="2376264"/>
          </a:xfrm>
        </p:spPr>
        <p:txBody>
          <a:bodyPr/>
          <a:lstStyle/>
          <a:p>
            <a:r>
              <a:rPr lang="de-DE" sz="1600" dirty="0">
                <a:solidFill>
                  <a:schemeClr val="accent1">
                    <a:lumMod val="50000"/>
                  </a:schemeClr>
                </a:solidFill>
              </a:rPr>
              <a:t> </a:t>
            </a:r>
            <a:r>
              <a:rPr lang="de-DE" sz="1600" dirty="0" smtClean="0">
                <a:solidFill>
                  <a:schemeClr val="accent1">
                    <a:lumMod val="50000"/>
                  </a:schemeClr>
                </a:solidFill>
              </a:rPr>
              <a:t>100 EUR per </a:t>
            </a:r>
            <a:r>
              <a:rPr lang="de-DE" sz="1600" dirty="0" err="1" smtClean="0">
                <a:solidFill>
                  <a:schemeClr val="accent1">
                    <a:lumMod val="50000"/>
                  </a:schemeClr>
                </a:solidFill>
              </a:rPr>
              <a:t>local</a:t>
            </a:r>
            <a:r>
              <a:rPr lang="de-DE" sz="1600" dirty="0" smtClean="0">
                <a:solidFill>
                  <a:schemeClr val="accent1">
                    <a:lumMod val="50000"/>
                  </a:schemeClr>
                </a:solidFill>
              </a:rPr>
              <a:t> </a:t>
            </a:r>
            <a:r>
              <a:rPr lang="de-DE" sz="1600" dirty="0" err="1" smtClean="0">
                <a:solidFill>
                  <a:schemeClr val="accent1">
                    <a:lumMod val="50000"/>
                  </a:schemeClr>
                </a:solidFill>
              </a:rPr>
              <a:t>participant</a:t>
            </a:r>
            <a:endParaRPr lang="de-DE" sz="1600" dirty="0" smtClean="0">
              <a:solidFill>
                <a:schemeClr val="accent1">
                  <a:lumMod val="50000"/>
                </a:schemeClr>
              </a:solidFill>
            </a:endParaRPr>
          </a:p>
          <a:p>
            <a:r>
              <a:rPr lang="de-DE" sz="1600" dirty="0" smtClean="0">
                <a:solidFill>
                  <a:schemeClr val="accent1">
                    <a:lumMod val="50000"/>
                  </a:schemeClr>
                </a:solidFill>
              </a:rPr>
              <a:t> </a:t>
            </a:r>
            <a:r>
              <a:rPr lang="de-DE" sz="1600" dirty="0" smtClean="0">
                <a:solidFill>
                  <a:schemeClr val="accent1">
                    <a:lumMod val="50000"/>
                  </a:schemeClr>
                </a:solidFill>
              </a:rPr>
              <a:t>(200 </a:t>
            </a:r>
            <a:r>
              <a:rPr lang="de-DE" sz="1600" dirty="0" smtClean="0">
                <a:solidFill>
                  <a:schemeClr val="accent1">
                    <a:lumMod val="50000"/>
                  </a:schemeClr>
                </a:solidFill>
              </a:rPr>
              <a:t>EUR per international </a:t>
            </a:r>
            <a:r>
              <a:rPr lang="de-DE" sz="1600" dirty="0" err="1" smtClean="0">
                <a:solidFill>
                  <a:schemeClr val="accent1">
                    <a:lumMod val="50000"/>
                  </a:schemeClr>
                </a:solidFill>
              </a:rPr>
              <a:t>participant</a:t>
            </a:r>
            <a:r>
              <a:rPr lang="de-DE" sz="1600" dirty="0" smtClean="0">
                <a:solidFill>
                  <a:schemeClr val="accent1">
                    <a:lumMod val="50000"/>
                  </a:schemeClr>
                </a:solidFill>
              </a:rPr>
              <a:t>) </a:t>
            </a:r>
          </a:p>
          <a:p>
            <a:r>
              <a:rPr lang="de-DE" sz="1600" b="1" dirty="0" smtClean="0">
                <a:solidFill>
                  <a:schemeClr val="accent1">
                    <a:lumMod val="50000"/>
                  </a:schemeClr>
                </a:solidFill>
              </a:rPr>
              <a:t>Proof</a:t>
            </a:r>
            <a:r>
              <a:rPr lang="de-DE" sz="1600" dirty="0" smtClean="0">
                <a:solidFill>
                  <a:schemeClr val="accent1">
                    <a:lumMod val="50000"/>
                  </a:schemeClr>
                </a:solidFill>
              </a:rPr>
              <a:t>: </a:t>
            </a:r>
            <a:r>
              <a:rPr lang="de-DE" sz="1600" dirty="0" err="1" smtClean="0">
                <a:solidFill>
                  <a:schemeClr val="accent1">
                    <a:lumMod val="50000"/>
                  </a:schemeClr>
                </a:solidFill>
              </a:rPr>
              <a:t>participants</a:t>
            </a:r>
            <a:r>
              <a:rPr lang="de-DE" sz="1600" dirty="0" smtClean="0">
                <a:solidFill>
                  <a:schemeClr val="accent1">
                    <a:lumMod val="50000"/>
                  </a:schemeClr>
                </a:solidFill>
              </a:rPr>
              <a:t> </a:t>
            </a:r>
            <a:r>
              <a:rPr lang="de-DE" sz="1600" dirty="0" err="1" smtClean="0">
                <a:solidFill>
                  <a:schemeClr val="accent1">
                    <a:lumMod val="50000"/>
                  </a:schemeClr>
                </a:solidFill>
              </a:rPr>
              <a:t>list</a:t>
            </a:r>
            <a:endParaRPr lang="de-DE" sz="1600" dirty="0" smtClean="0">
              <a:solidFill>
                <a:schemeClr val="accent1">
                  <a:lumMod val="50000"/>
                </a:schemeClr>
              </a:solidFill>
            </a:endParaRPr>
          </a:p>
          <a:p>
            <a:r>
              <a:rPr lang="de-DE" sz="1600" dirty="0" smtClean="0">
                <a:solidFill>
                  <a:schemeClr val="accent1">
                    <a:lumMod val="50000"/>
                  </a:schemeClr>
                </a:solidFill>
              </a:rPr>
              <a:t>Short </a:t>
            </a:r>
            <a:r>
              <a:rPr lang="de-DE" sz="1600" b="1" dirty="0" err="1" smtClean="0">
                <a:solidFill>
                  <a:schemeClr val="accent1">
                    <a:lumMod val="50000"/>
                  </a:schemeClr>
                </a:solidFill>
              </a:rPr>
              <a:t>documentary</a:t>
            </a:r>
            <a:r>
              <a:rPr lang="de-DE" sz="1600" dirty="0" smtClean="0">
                <a:solidFill>
                  <a:schemeClr val="accent1">
                    <a:lumMod val="50000"/>
                  </a:schemeClr>
                </a:solidFill>
              </a:rPr>
              <a:t>: </a:t>
            </a:r>
            <a:r>
              <a:rPr lang="de-DE" sz="1600" dirty="0" err="1" smtClean="0">
                <a:solidFill>
                  <a:schemeClr val="accent1">
                    <a:lumMod val="50000"/>
                  </a:schemeClr>
                </a:solidFill>
              </a:rPr>
              <a:t>description</a:t>
            </a:r>
            <a:r>
              <a:rPr lang="de-DE" sz="1600" dirty="0" smtClean="0">
                <a:solidFill>
                  <a:schemeClr val="accent1">
                    <a:lumMod val="50000"/>
                  </a:schemeClr>
                </a:solidFill>
              </a:rPr>
              <a:t> of </a:t>
            </a:r>
            <a:r>
              <a:rPr lang="de-DE" sz="1600" dirty="0" err="1" smtClean="0">
                <a:solidFill>
                  <a:schemeClr val="accent1">
                    <a:lumMod val="50000"/>
                  </a:schemeClr>
                </a:solidFill>
              </a:rPr>
              <a:t>the</a:t>
            </a:r>
            <a:r>
              <a:rPr lang="de-DE" sz="1600" dirty="0" smtClean="0">
                <a:solidFill>
                  <a:schemeClr val="accent1">
                    <a:lumMod val="50000"/>
                  </a:schemeClr>
                </a:solidFill>
              </a:rPr>
              <a:t> </a:t>
            </a:r>
            <a:r>
              <a:rPr lang="de-DE" sz="1600" dirty="0" err="1" smtClean="0">
                <a:solidFill>
                  <a:schemeClr val="accent1">
                    <a:lumMod val="50000"/>
                  </a:schemeClr>
                </a:solidFill>
              </a:rPr>
              <a:t>event</a:t>
            </a:r>
            <a:r>
              <a:rPr lang="de-DE" sz="1600" dirty="0" smtClean="0">
                <a:solidFill>
                  <a:schemeClr val="accent1">
                    <a:lumMod val="50000"/>
                  </a:schemeClr>
                </a:solidFill>
              </a:rPr>
              <a:t>, </a:t>
            </a:r>
            <a:r>
              <a:rPr lang="de-DE" sz="1600" dirty="0" err="1" smtClean="0">
                <a:solidFill>
                  <a:schemeClr val="accent1">
                    <a:lumMod val="50000"/>
                  </a:schemeClr>
                </a:solidFill>
              </a:rPr>
              <a:t>date</a:t>
            </a:r>
            <a:r>
              <a:rPr lang="de-DE" sz="1600" dirty="0" smtClean="0">
                <a:solidFill>
                  <a:schemeClr val="accent1">
                    <a:lumMod val="50000"/>
                  </a:schemeClr>
                </a:solidFill>
              </a:rPr>
              <a:t>, time, </a:t>
            </a:r>
            <a:r>
              <a:rPr lang="de-DE" sz="1600" dirty="0" err="1" smtClean="0">
                <a:solidFill>
                  <a:schemeClr val="accent1">
                    <a:lumMod val="50000"/>
                  </a:schemeClr>
                </a:solidFill>
              </a:rPr>
              <a:t>background</a:t>
            </a:r>
            <a:r>
              <a:rPr lang="de-DE" sz="1600" dirty="0" smtClean="0">
                <a:solidFill>
                  <a:schemeClr val="accent1">
                    <a:lumMod val="50000"/>
                  </a:schemeClr>
                </a:solidFill>
              </a:rPr>
              <a:t> of </a:t>
            </a:r>
            <a:r>
              <a:rPr lang="de-DE" sz="1600" dirty="0" err="1" smtClean="0">
                <a:solidFill>
                  <a:schemeClr val="accent1">
                    <a:lumMod val="50000"/>
                  </a:schemeClr>
                </a:solidFill>
              </a:rPr>
              <a:t>participants</a:t>
            </a:r>
            <a:r>
              <a:rPr lang="de-DE" sz="1600" dirty="0" smtClean="0">
                <a:solidFill>
                  <a:schemeClr val="accent1">
                    <a:lumMod val="50000"/>
                  </a:schemeClr>
                </a:solidFill>
              </a:rPr>
              <a:t>, </a:t>
            </a:r>
            <a:r>
              <a:rPr lang="de-DE" sz="1600" dirty="0" err="1" smtClean="0">
                <a:solidFill>
                  <a:schemeClr val="accent1">
                    <a:lumMod val="50000"/>
                  </a:schemeClr>
                </a:solidFill>
              </a:rPr>
              <a:t>pictures</a:t>
            </a:r>
            <a:endParaRPr lang="de-DE" sz="1600" dirty="0" smtClean="0">
              <a:solidFill>
                <a:schemeClr val="accent1">
                  <a:lumMod val="50000"/>
                </a:schemeClr>
              </a:solidFill>
            </a:endParaRPr>
          </a:p>
          <a:p>
            <a:pPr>
              <a:buNone/>
            </a:pPr>
            <a:endParaRPr lang="de-DE" sz="1600" dirty="0">
              <a:solidFill>
                <a:schemeClr val="accent1">
                  <a:lumMod val="50000"/>
                </a:schemeClr>
              </a:solidFill>
            </a:endParaRPr>
          </a:p>
        </p:txBody>
      </p:sp>
      <p:sp>
        <p:nvSpPr>
          <p:cNvPr id="5" name="Foliennummernplatzhalter 4"/>
          <p:cNvSpPr>
            <a:spLocks noGrp="1"/>
          </p:cNvSpPr>
          <p:nvPr>
            <p:ph type="sldNum" idx="12"/>
          </p:nvPr>
        </p:nvSpPr>
        <p:spPr/>
        <p:txBody>
          <a:bodyPr/>
          <a:lstStyle/>
          <a:p>
            <a:pPr lvl="0">
              <a:spcBef>
                <a:spcPts val="0"/>
              </a:spcBef>
              <a:buNone/>
            </a:pPr>
            <a:fld id="{00000000-1234-1234-1234-123412341234}" type="slidenum">
              <a:rPr lang="en" smtClean="0"/>
              <a:t>16</a:t>
            </a:fld>
            <a:endParaRPr lang="en"/>
          </a:p>
        </p:txBody>
      </p:sp>
      <p:sp>
        <p:nvSpPr>
          <p:cNvPr id="4" name="Textfeld 3"/>
          <p:cNvSpPr txBox="1"/>
          <p:nvPr/>
        </p:nvSpPr>
        <p:spPr>
          <a:xfrm rot="932812">
            <a:off x="7047753" y="1316270"/>
            <a:ext cx="2016224" cy="738664"/>
          </a:xfrm>
          <a:prstGeom prst="rect">
            <a:avLst/>
          </a:prstGeom>
          <a:noFill/>
        </p:spPr>
        <p:txBody>
          <a:bodyPr wrap="square" rtlCol="0">
            <a:spAutoFit/>
          </a:bodyPr>
          <a:lstStyle/>
          <a:p>
            <a:r>
              <a:rPr lang="de-DE" dirty="0" err="1" smtClean="0">
                <a:solidFill>
                  <a:srgbClr val="FFC000"/>
                </a:solidFill>
              </a:rPr>
              <a:t>Participants</a:t>
            </a:r>
            <a:r>
              <a:rPr lang="de-DE" dirty="0" smtClean="0">
                <a:solidFill>
                  <a:srgbClr val="FFC000"/>
                </a:solidFill>
              </a:rPr>
              <a:t> List</a:t>
            </a:r>
          </a:p>
          <a:p>
            <a:endParaRPr lang="de-DE" dirty="0">
              <a:solidFill>
                <a:srgbClr val="FFC000"/>
              </a:solidFill>
            </a:endParaRPr>
          </a:p>
          <a:p>
            <a:r>
              <a:rPr lang="de-DE" dirty="0" err="1" smtClean="0">
                <a:solidFill>
                  <a:srgbClr val="FFC000"/>
                </a:solidFill>
              </a:rPr>
              <a:t>Documentary</a:t>
            </a:r>
            <a:endParaRPr lang="de-DE" dirty="0">
              <a:solidFill>
                <a:srgbClr val="FFC000"/>
              </a:solidFill>
            </a:endParaRPr>
          </a:p>
        </p:txBody>
      </p:sp>
    </p:spTree>
    <p:extLst>
      <p:ext uri="{BB962C8B-B14F-4D97-AF65-F5344CB8AC3E}">
        <p14:creationId xmlns:p14="http://schemas.microsoft.com/office/powerpoint/2010/main" val="41856052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prstGeom prst="rect">
            <a:avLst/>
          </a:prstGeom>
        </p:spPr>
        <p:txBody>
          <a:bodyPr wrap="square" lIns="91425" tIns="91425" rIns="91425" bIns="91425" anchor="b" anchorCtr="0">
            <a:noAutofit/>
          </a:bodyPr>
          <a:lstStyle/>
          <a:p>
            <a:pPr lvl="0" rtl="0">
              <a:spcBef>
                <a:spcPts val="0"/>
              </a:spcBef>
              <a:buNone/>
            </a:pPr>
            <a:r>
              <a:rPr lang="en" dirty="0" smtClean="0"/>
              <a:t>2.   </a:t>
            </a:r>
            <a:endParaRPr lang="en" dirty="0"/>
          </a:p>
        </p:txBody>
      </p:sp>
      <p:sp>
        <p:nvSpPr>
          <p:cNvPr id="222" name="Shape 222"/>
          <p:cNvSpPr txBox="1">
            <a:spLocks noGrp="1"/>
          </p:cNvSpPr>
          <p:nvPr>
            <p:ph type="subTitle" idx="1"/>
          </p:nvPr>
        </p:nvSpPr>
        <p:spPr>
          <a:prstGeom prst="rect">
            <a:avLst/>
          </a:prstGeom>
        </p:spPr>
        <p:txBody>
          <a:bodyPr wrap="square" lIns="91425" tIns="91425" rIns="91425" bIns="91425" anchor="t" anchorCtr="0">
            <a:noAutofit/>
          </a:bodyPr>
          <a:lstStyle/>
          <a:p>
            <a:pPr lvl="0" rtl="0">
              <a:spcBef>
                <a:spcPts val="0"/>
              </a:spcBef>
              <a:buNone/>
            </a:pPr>
            <a:r>
              <a:rPr lang="en" dirty="0" smtClean="0"/>
              <a:t>Monitoring</a:t>
            </a:r>
            <a:endParaRPr lang="en" dirty="0"/>
          </a:p>
        </p:txBody>
      </p:sp>
      <p:sp>
        <p:nvSpPr>
          <p:cNvPr id="223" name="Shape 223"/>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17</a:t>
            </a:fld>
            <a:endParaRPr lang="en"/>
          </a:p>
        </p:txBody>
      </p:sp>
      <p:sp>
        <p:nvSpPr>
          <p:cNvPr id="224" name="Shape 224"/>
          <p:cNvSpPr txBox="1"/>
          <p:nvPr/>
        </p:nvSpPr>
        <p:spPr>
          <a:xfrm>
            <a:off x="463525" y="0"/>
            <a:ext cx="2181600" cy="3136200"/>
          </a:xfrm>
          <a:prstGeom prst="rect">
            <a:avLst/>
          </a:prstGeom>
          <a:noFill/>
          <a:ln>
            <a:noFill/>
          </a:ln>
        </p:spPr>
        <p:txBody>
          <a:bodyPr wrap="square" lIns="91425" tIns="91425" rIns="91425" bIns="91425" anchor="b" anchorCtr="0">
            <a:noAutofit/>
          </a:bodyPr>
          <a:lstStyle/>
          <a:p>
            <a:pPr lvl="0">
              <a:spcBef>
                <a:spcPts val="0"/>
              </a:spcBef>
              <a:buNone/>
            </a:pPr>
            <a:r>
              <a:rPr lang="en" sz="12000" b="1" dirty="0">
                <a:solidFill>
                  <a:srgbClr val="3F5378"/>
                </a:solidFill>
                <a:latin typeface="Roboto Condensed"/>
                <a:ea typeface="Roboto Condensed"/>
                <a:cs typeface="Roboto Condensed"/>
                <a:sym typeface="Roboto Condensed"/>
              </a:rPr>
              <a:t>2</a:t>
            </a:r>
          </a:p>
        </p:txBody>
      </p:sp>
    </p:spTree>
    <p:extLst>
      <p:ext uri="{BB962C8B-B14F-4D97-AF65-F5344CB8AC3E}">
        <p14:creationId xmlns:p14="http://schemas.microsoft.com/office/powerpoint/2010/main" val="4092459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schedule</a:t>
            </a:r>
            <a:endParaRPr lang="de-DE" dirty="0"/>
          </a:p>
        </p:txBody>
      </p:sp>
      <p:sp>
        <p:nvSpPr>
          <p:cNvPr id="3" name="Textplatzhalter 2"/>
          <p:cNvSpPr>
            <a:spLocks noGrp="1"/>
          </p:cNvSpPr>
          <p:nvPr>
            <p:ph type="body" idx="1"/>
          </p:nvPr>
        </p:nvSpPr>
        <p:spPr>
          <a:xfrm>
            <a:off x="755576" y="1347614"/>
            <a:ext cx="7142101" cy="3600400"/>
          </a:xfrm>
        </p:spPr>
        <p:txBody>
          <a:bodyPr/>
          <a:lstStyle/>
          <a:p>
            <a:r>
              <a:rPr lang="en-US" sz="1600" dirty="0" smtClean="0">
                <a:solidFill>
                  <a:schemeClr val="accent1">
                    <a:lumMod val="50000"/>
                  </a:schemeClr>
                </a:solidFill>
              </a:rPr>
              <a:t> The </a:t>
            </a:r>
            <a:r>
              <a:rPr lang="en-US" sz="1600" dirty="0">
                <a:solidFill>
                  <a:schemeClr val="accent1">
                    <a:lumMod val="50000"/>
                  </a:schemeClr>
                </a:solidFill>
              </a:rPr>
              <a:t>timely achievement of all milestones is crucial to the overall success of the project. </a:t>
            </a:r>
          </a:p>
          <a:p>
            <a:r>
              <a:rPr lang="en-US" sz="1600" dirty="0" smtClean="0">
                <a:solidFill>
                  <a:schemeClr val="accent1">
                    <a:lumMod val="50000"/>
                  </a:schemeClr>
                </a:solidFill>
              </a:rPr>
              <a:t> Every </a:t>
            </a:r>
            <a:r>
              <a:rPr lang="en-US" sz="1600" dirty="0">
                <a:solidFill>
                  <a:schemeClr val="accent1">
                    <a:lumMod val="50000"/>
                  </a:schemeClr>
                </a:solidFill>
              </a:rPr>
              <a:t>TM coincides with a milestone, and</a:t>
            </a:r>
            <a:r>
              <a:rPr lang="de-DE" sz="1600" dirty="0">
                <a:solidFill>
                  <a:schemeClr val="accent1">
                    <a:lumMod val="50000"/>
                  </a:schemeClr>
                </a:solidFill>
              </a:rPr>
              <a:t> </a:t>
            </a:r>
            <a:r>
              <a:rPr lang="en-US" sz="1600" dirty="0">
                <a:solidFill>
                  <a:schemeClr val="accent1">
                    <a:lumMod val="50000"/>
                  </a:schemeClr>
                </a:solidFill>
              </a:rPr>
              <a:t>every partner is committed to deliver his contributions i</a:t>
            </a:r>
            <a:r>
              <a:rPr lang="en-US" sz="1600" dirty="0" smtClean="0">
                <a:solidFill>
                  <a:schemeClr val="accent1">
                    <a:lumMod val="50000"/>
                  </a:schemeClr>
                </a:solidFill>
              </a:rPr>
              <a:t>n </a:t>
            </a:r>
            <a:r>
              <a:rPr lang="en-US" sz="1600" dirty="0">
                <a:solidFill>
                  <a:schemeClr val="accent1">
                    <a:lumMod val="50000"/>
                  </a:schemeClr>
                </a:solidFill>
              </a:rPr>
              <a:t>time. </a:t>
            </a:r>
          </a:p>
          <a:p>
            <a:r>
              <a:rPr lang="en-US" sz="1600" dirty="0" smtClean="0">
                <a:solidFill>
                  <a:schemeClr val="accent1">
                    <a:lumMod val="50000"/>
                  </a:schemeClr>
                </a:solidFill>
              </a:rPr>
              <a:t> The </a:t>
            </a:r>
            <a:r>
              <a:rPr lang="en-US" sz="1600" dirty="0">
                <a:solidFill>
                  <a:schemeClr val="accent1">
                    <a:lumMod val="50000"/>
                  </a:schemeClr>
                </a:solidFill>
              </a:rPr>
              <a:t>between-milestones call from the coordinating or quality partner</a:t>
            </a:r>
            <a:r>
              <a:rPr lang="de-DE" sz="1600" dirty="0">
                <a:solidFill>
                  <a:schemeClr val="accent1">
                    <a:lumMod val="50000"/>
                  </a:schemeClr>
                </a:solidFill>
              </a:rPr>
              <a:t> </a:t>
            </a:r>
            <a:r>
              <a:rPr lang="en-US" sz="1600" dirty="0">
                <a:solidFill>
                  <a:schemeClr val="accent1">
                    <a:lumMod val="50000"/>
                  </a:schemeClr>
                </a:solidFill>
              </a:rPr>
              <a:t>is an early support and warning mechanism to become aware of any potential backlogs in time to work for alternative solutions.</a:t>
            </a:r>
            <a:endParaRPr lang="de-DE" sz="1600" dirty="0">
              <a:solidFill>
                <a:schemeClr val="accent1">
                  <a:lumMod val="50000"/>
                </a:schemeClr>
              </a:solidFill>
            </a:endParaRPr>
          </a:p>
          <a:p>
            <a:r>
              <a:rPr lang="en-US" sz="1600" dirty="0" smtClean="0">
                <a:solidFill>
                  <a:schemeClr val="accent1">
                    <a:lumMod val="50000"/>
                  </a:schemeClr>
                </a:solidFill>
              </a:rPr>
              <a:t> The </a:t>
            </a:r>
            <a:r>
              <a:rPr lang="en-US" sz="1600" dirty="0">
                <a:solidFill>
                  <a:schemeClr val="accent1">
                    <a:lumMod val="50000"/>
                  </a:schemeClr>
                </a:solidFill>
              </a:rPr>
              <a:t>TMs will end </a:t>
            </a:r>
            <a:r>
              <a:rPr lang="en-US" sz="1600">
                <a:solidFill>
                  <a:schemeClr val="accent1">
                    <a:lumMod val="50000"/>
                  </a:schemeClr>
                </a:solidFill>
              </a:rPr>
              <a:t>with </a:t>
            </a:r>
            <a:r>
              <a:rPr lang="en-US" sz="1600" smtClean="0">
                <a:solidFill>
                  <a:schemeClr val="accent1">
                    <a:lumMod val="50000"/>
                  </a:schemeClr>
                </a:solidFill>
              </a:rPr>
              <a:t>a </a:t>
            </a:r>
            <a:r>
              <a:rPr lang="en-US" sz="1600" dirty="0">
                <a:solidFill>
                  <a:schemeClr val="accent1">
                    <a:lumMod val="50000"/>
                  </a:schemeClr>
                </a:solidFill>
              </a:rPr>
              <a:t>to-do list for each partner to discuss and adopt a clear road-book for the interval until</a:t>
            </a:r>
            <a:r>
              <a:rPr lang="de-DE" sz="1600" dirty="0">
                <a:solidFill>
                  <a:schemeClr val="accent1">
                    <a:lumMod val="50000"/>
                  </a:schemeClr>
                </a:solidFill>
              </a:rPr>
              <a:t> </a:t>
            </a:r>
            <a:r>
              <a:rPr lang="en-US" sz="1600" dirty="0">
                <a:solidFill>
                  <a:schemeClr val="accent1">
                    <a:lumMod val="50000"/>
                  </a:schemeClr>
                </a:solidFill>
              </a:rPr>
              <a:t>the next TM. </a:t>
            </a:r>
          </a:p>
          <a:p>
            <a:r>
              <a:rPr lang="en-US" sz="1600" dirty="0" smtClean="0">
                <a:solidFill>
                  <a:schemeClr val="accent1">
                    <a:lumMod val="50000"/>
                  </a:schemeClr>
                </a:solidFill>
              </a:rPr>
              <a:t> The </a:t>
            </a:r>
            <a:r>
              <a:rPr lang="en-US" sz="1600" dirty="0">
                <a:solidFill>
                  <a:schemeClr val="accent1">
                    <a:lumMod val="50000"/>
                  </a:schemeClr>
                </a:solidFill>
              </a:rPr>
              <a:t>TM will always start with a recapitulation of the prior to-do list and check the status of our work against the plan.</a:t>
            </a:r>
            <a:endParaRPr lang="de-DE" sz="1600" dirty="0">
              <a:solidFill>
                <a:schemeClr val="accent1">
                  <a:lumMod val="50000"/>
                </a:schemeClr>
              </a:solidFill>
            </a:endParaRPr>
          </a:p>
          <a:p>
            <a:pPr algn="just"/>
            <a:r>
              <a:rPr lang="de-DE" dirty="0" smtClean="0"/>
              <a:t> </a:t>
            </a:r>
            <a:endParaRPr lang="de-DE" dirty="0"/>
          </a:p>
        </p:txBody>
      </p:sp>
      <p:sp>
        <p:nvSpPr>
          <p:cNvPr id="5" name="Foliennummernplatzhalter 4"/>
          <p:cNvSpPr>
            <a:spLocks noGrp="1"/>
          </p:cNvSpPr>
          <p:nvPr>
            <p:ph type="sldNum" idx="12"/>
          </p:nvPr>
        </p:nvSpPr>
        <p:spPr/>
        <p:txBody>
          <a:bodyPr/>
          <a:lstStyle/>
          <a:p>
            <a:pPr lvl="0">
              <a:spcBef>
                <a:spcPts val="0"/>
              </a:spcBef>
              <a:buNone/>
            </a:pPr>
            <a:fld id="{00000000-1234-1234-1234-123412341234}" type="slidenum">
              <a:rPr lang="en" smtClean="0"/>
              <a:t>18</a:t>
            </a:fld>
            <a:endParaRPr lang="en"/>
          </a:p>
        </p:txBody>
      </p:sp>
    </p:spTree>
    <p:extLst>
      <p:ext uri="{BB962C8B-B14F-4D97-AF65-F5344CB8AC3E}">
        <p14:creationId xmlns:p14="http://schemas.microsoft.com/office/powerpoint/2010/main" val="437590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Partner Agreement</a:t>
            </a:r>
            <a:endParaRPr lang="de-DE" dirty="0"/>
          </a:p>
        </p:txBody>
      </p:sp>
      <p:sp>
        <p:nvSpPr>
          <p:cNvPr id="3" name="Textplatzhalter 2"/>
          <p:cNvSpPr>
            <a:spLocks noGrp="1"/>
          </p:cNvSpPr>
          <p:nvPr>
            <p:ph type="body" idx="1"/>
          </p:nvPr>
        </p:nvSpPr>
        <p:spPr>
          <a:xfrm>
            <a:off x="755576" y="1347614"/>
            <a:ext cx="7142101" cy="2160240"/>
          </a:xfrm>
        </p:spPr>
        <p:txBody>
          <a:bodyPr/>
          <a:lstStyle/>
          <a:p>
            <a:pPr algn="just">
              <a:buNone/>
            </a:pPr>
            <a:r>
              <a:rPr lang="de-DE" dirty="0" smtClean="0"/>
              <a:t> </a:t>
            </a:r>
            <a:endParaRPr lang="de-DE" dirty="0"/>
          </a:p>
        </p:txBody>
      </p:sp>
      <p:sp>
        <p:nvSpPr>
          <p:cNvPr id="5" name="Foliennummernplatzhalter 4"/>
          <p:cNvSpPr>
            <a:spLocks noGrp="1"/>
          </p:cNvSpPr>
          <p:nvPr>
            <p:ph type="sldNum" idx="12"/>
          </p:nvPr>
        </p:nvSpPr>
        <p:spPr/>
        <p:txBody>
          <a:bodyPr/>
          <a:lstStyle/>
          <a:p>
            <a:pPr lvl="0">
              <a:spcBef>
                <a:spcPts val="0"/>
              </a:spcBef>
              <a:buNone/>
            </a:pPr>
            <a:fld id="{00000000-1234-1234-1234-123412341234}" type="slidenum">
              <a:rPr lang="en" smtClean="0"/>
              <a:t>19</a:t>
            </a:fld>
            <a:endParaRPr lang="en"/>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1347614"/>
            <a:ext cx="3525562" cy="34975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7223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6" name="Shape 216"/>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2</a:t>
            </a:fld>
            <a:endParaRPr lang="en"/>
          </a:p>
        </p:txBody>
      </p:sp>
      <p:sp>
        <p:nvSpPr>
          <p:cNvPr id="213" name="Shape 213"/>
          <p:cNvSpPr txBox="1">
            <a:spLocks noGrp="1"/>
          </p:cNvSpPr>
          <p:nvPr>
            <p:ph type="ctrTitle" idx="4294967295"/>
          </p:nvPr>
        </p:nvSpPr>
        <p:spPr>
          <a:xfrm>
            <a:off x="0" y="815975"/>
            <a:ext cx="5513388" cy="1160463"/>
          </a:xfrm>
          <a:prstGeom prst="rect">
            <a:avLst/>
          </a:prstGeom>
        </p:spPr>
        <p:txBody>
          <a:bodyPr wrap="square" lIns="91425" tIns="91425" rIns="91425" bIns="91425" anchor="ctr" anchorCtr="0">
            <a:noAutofit/>
          </a:bodyPr>
          <a:lstStyle/>
          <a:p>
            <a:pPr lvl="0" algn="ctr">
              <a:spcBef>
                <a:spcPts val="0"/>
              </a:spcBef>
              <a:buNone/>
            </a:pPr>
            <a:r>
              <a:rPr lang="en" sz="6000" dirty="0" smtClean="0">
                <a:solidFill>
                  <a:srgbClr val="FF9800"/>
                </a:solidFill>
              </a:rPr>
              <a:t>Structure</a:t>
            </a:r>
            <a:endParaRPr lang="en" sz="6000" dirty="0">
              <a:solidFill>
                <a:srgbClr val="FF9800"/>
              </a:solidFill>
            </a:endParaRPr>
          </a:p>
        </p:txBody>
      </p:sp>
      <p:sp>
        <p:nvSpPr>
          <p:cNvPr id="8" name="Shape 237"/>
          <p:cNvSpPr txBox="1">
            <a:spLocks/>
          </p:cNvSpPr>
          <p:nvPr/>
        </p:nvSpPr>
        <p:spPr>
          <a:xfrm>
            <a:off x="611560" y="1327350"/>
            <a:ext cx="6132600" cy="3145500"/>
          </a:xfrm>
          <a:prstGeom prst="rect">
            <a:avLst/>
          </a:prstGeom>
        </p:spPr>
        <p:txBody>
          <a:bodyPr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571500" indent="-342900">
              <a:spcAft>
                <a:spcPts val="1000"/>
              </a:spcAft>
              <a:buAutoNum type="arabicPeriod"/>
            </a:pPr>
            <a:endParaRPr lang="en" b="1" dirty="0">
              <a:solidFill>
                <a:schemeClr val="accent1">
                  <a:lumMod val="50000"/>
                </a:schemeClr>
              </a:solidFill>
            </a:endParaRPr>
          </a:p>
        </p:txBody>
      </p:sp>
      <p:sp>
        <p:nvSpPr>
          <p:cNvPr id="2" name="Rechteck 1"/>
          <p:cNvSpPr/>
          <p:nvPr/>
        </p:nvSpPr>
        <p:spPr>
          <a:xfrm>
            <a:off x="467544" y="2067694"/>
            <a:ext cx="4572000" cy="2246769"/>
          </a:xfrm>
          <a:prstGeom prst="rect">
            <a:avLst/>
          </a:prstGeom>
        </p:spPr>
        <p:txBody>
          <a:bodyPr>
            <a:spAutoFit/>
          </a:bodyPr>
          <a:lstStyle/>
          <a:p>
            <a:pPr marL="342900" indent="-342900">
              <a:buFont typeface="+mj-lt"/>
              <a:buAutoNum type="arabicPeriod"/>
            </a:pPr>
            <a:endParaRPr lang="de-DE" b="1" dirty="0" smtClean="0"/>
          </a:p>
          <a:p>
            <a:r>
              <a:rPr lang="de-DE" b="1" dirty="0" smtClean="0">
                <a:solidFill>
                  <a:schemeClr val="accent1">
                    <a:lumMod val="50000"/>
                  </a:schemeClr>
                </a:solidFill>
                <a:latin typeface="Roboto Condensed Light" panose="020B0604020202020204" charset="0"/>
                <a:ea typeface="Roboto Condensed Light" panose="020B0604020202020204" charset="0"/>
              </a:rPr>
              <a:t>0.	</a:t>
            </a:r>
            <a:r>
              <a:rPr lang="de-DE" b="1" dirty="0" err="1" smtClean="0">
                <a:solidFill>
                  <a:schemeClr val="accent1">
                    <a:lumMod val="50000"/>
                  </a:schemeClr>
                </a:solidFill>
                <a:latin typeface="Roboto Condensed Light" panose="020B0604020202020204" charset="0"/>
                <a:ea typeface="Roboto Condensed Light" panose="020B0604020202020204" charset="0"/>
              </a:rPr>
              <a:t>Introduction</a:t>
            </a:r>
            <a:endParaRPr lang="de-DE" b="1" dirty="0" smtClean="0">
              <a:solidFill>
                <a:schemeClr val="accent1">
                  <a:lumMod val="50000"/>
                </a:schemeClr>
              </a:solidFill>
              <a:latin typeface="Roboto Condensed Light" panose="020B0604020202020204" charset="0"/>
              <a:ea typeface="Roboto Condensed Light" panose="020B0604020202020204" charset="0"/>
            </a:endParaRPr>
          </a:p>
          <a:p>
            <a:r>
              <a:rPr lang="de-DE" b="1" dirty="0" smtClean="0">
                <a:solidFill>
                  <a:schemeClr val="accent1">
                    <a:lumMod val="50000"/>
                  </a:schemeClr>
                </a:solidFill>
                <a:latin typeface="Roboto Condensed Light" panose="020B0604020202020204" charset="0"/>
                <a:ea typeface="Roboto Condensed Light" panose="020B0604020202020204" charset="0"/>
              </a:rPr>
              <a:t>1. 	Financial </a:t>
            </a:r>
            <a:r>
              <a:rPr lang="de-DE" b="1" dirty="0" err="1" smtClean="0">
                <a:solidFill>
                  <a:schemeClr val="accent1">
                    <a:lumMod val="50000"/>
                  </a:schemeClr>
                </a:solidFill>
                <a:latin typeface="Roboto Condensed Light" panose="020B0604020202020204" charset="0"/>
                <a:ea typeface="Roboto Condensed Light" panose="020B0604020202020204" charset="0"/>
              </a:rPr>
              <a:t>Aspects</a:t>
            </a:r>
            <a:r>
              <a:rPr lang="de-DE" b="1" dirty="0" smtClean="0">
                <a:solidFill>
                  <a:schemeClr val="accent1">
                    <a:lumMod val="50000"/>
                  </a:schemeClr>
                </a:solidFill>
                <a:latin typeface="Roboto Condensed Light" panose="020B0604020202020204" charset="0"/>
                <a:ea typeface="Roboto Condensed Light" panose="020B0604020202020204" charset="0"/>
              </a:rPr>
              <a:t> &amp; Reporting</a:t>
            </a:r>
            <a:r>
              <a:rPr lang="de-DE" b="1" dirty="0">
                <a:solidFill>
                  <a:schemeClr val="accent1">
                    <a:lumMod val="50000"/>
                  </a:schemeClr>
                </a:solidFill>
                <a:latin typeface="Roboto Condensed Light" panose="020B0604020202020204" charset="0"/>
                <a:ea typeface="Roboto Condensed Light" panose="020B0604020202020204" charset="0"/>
              </a:rPr>
              <a:t>	</a:t>
            </a:r>
          </a:p>
          <a:p>
            <a:r>
              <a:rPr lang="de-DE" b="1" dirty="0" smtClean="0">
                <a:solidFill>
                  <a:schemeClr val="accent1">
                    <a:lumMod val="50000"/>
                  </a:schemeClr>
                </a:solidFill>
                <a:latin typeface="Roboto Condensed Light" panose="020B0604020202020204" charset="0"/>
                <a:ea typeface="Roboto Condensed Light" panose="020B0604020202020204" charset="0"/>
              </a:rPr>
              <a:t>2. 	Monitoring</a:t>
            </a:r>
            <a:r>
              <a:rPr lang="de-DE" b="1" dirty="0">
                <a:solidFill>
                  <a:schemeClr val="accent1">
                    <a:lumMod val="50000"/>
                  </a:schemeClr>
                </a:solidFill>
                <a:latin typeface="Roboto Condensed Light" panose="020B0604020202020204" charset="0"/>
                <a:ea typeface="Roboto Condensed Light" panose="020B0604020202020204" charset="0"/>
              </a:rPr>
              <a:t>	</a:t>
            </a:r>
          </a:p>
          <a:p>
            <a:pPr lvl="2"/>
            <a:r>
              <a:rPr lang="en-US" b="1" dirty="0" smtClean="0">
                <a:solidFill>
                  <a:schemeClr val="accent1">
                    <a:lumMod val="50000"/>
                  </a:schemeClr>
                </a:solidFill>
                <a:latin typeface="Roboto Condensed Light" panose="020B0604020202020204" charset="0"/>
                <a:ea typeface="Roboto Condensed Light" panose="020B0604020202020204" charset="0"/>
              </a:rPr>
              <a:t>3. 	Dissemination</a:t>
            </a:r>
          </a:p>
          <a:p>
            <a:r>
              <a:rPr lang="en-US" b="1" dirty="0" smtClean="0">
                <a:solidFill>
                  <a:schemeClr val="accent1">
                    <a:lumMod val="50000"/>
                  </a:schemeClr>
                </a:solidFill>
                <a:latin typeface="Roboto Condensed Light" panose="020B0604020202020204" charset="0"/>
                <a:ea typeface="Roboto Condensed Light" panose="020B0604020202020204" charset="0"/>
              </a:rPr>
              <a:t>4.</a:t>
            </a:r>
            <a:r>
              <a:rPr lang="en-US" b="1" dirty="0" smtClean="0">
                <a:solidFill>
                  <a:schemeClr val="accent1">
                    <a:lumMod val="50000"/>
                  </a:schemeClr>
                </a:solidFill>
                <a:latin typeface="Roboto Condensed Light" panose="020B0604020202020204" charset="0"/>
                <a:ea typeface="Roboto Condensed Light" panose="020B0604020202020204" charset="0"/>
              </a:rPr>
              <a:t>	</a:t>
            </a:r>
            <a:r>
              <a:rPr lang="en-US" b="1" dirty="0" smtClean="0">
                <a:solidFill>
                  <a:schemeClr val="accent1">
                    <a:lumMod val="50000"/>
                  </a:schemeClr>
                </a:solidFill>
                <a:latin typeface="Roboto Condensed Light" panose="020B0604020202020204" charset="0"/>
                <a:ea typeface="Roboto Condensed Light" panose="020B0604020202020204" charset="0"/>
              </a:rPr>
              <a:t>Next steps</a:t>
            </a:r>
            <a:endParaRPr lang="en-US" b="1" dirty="0" smtClean="0">
              <a:solidFill>
                <a:schemeClr val="accent1">
                  <a:lumMod val="50000"/>
                </a:schemeClr>
              </a:solidFill>
              <a:latin typeface="Roboto Condensed Light" panose="020B0604020202020204" charset="0"/>
              <a:ea typeface="Roboto Condensed Light" panose="020B0604020202020204" charset="0"/>
            </a:endParaRPr>
          </a:p>
          <a:p>
            <a:pPr marL="342900" indent="-342900">
              <a:buAutoNum type="arabicPeriod" startAt="4"/>
            </a:pPr>
            <a:endParaRPr lang="en-US" b="1" dirty="0" smtClean="0"/>
          </a:p>
          <a:p>
            <a:pPr marL="342900" lvl="1" indent="-342900">
              <a:buAutoNum type="arabicPeriod" startAt="4"/>
            </a:pPr>
            <a:endParaRPr lang="en-US" b="1" dirty="0" smtClean="0"/>
          </a:p>
          <a:p>
            <a:endParaRPr lang="en-US" b="1" dirty="0" smtClean="0"/>
          </a:p>
          <a:p>
            <a:r>
              <a:rPr lang="de-DE" dirty="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Communication I</a:t>
            </a:r>
            <a:endParaRPr lang="de-DE" dirty="0"/>
          </a:p>
        </p:txBody>
      </p:sp>
      <p:sp>
        <p:nvSpPr>
          <p:cNvPr id="3" name="Textplatzhalter 2"/>
          <p:cNvSpPr>
            <a:spLocks noGrp="1"/>
          </p:cNvSpPr>
          <p:nvPr>
            <p:ph type="body" idx="1"/>
          </p:nvPr>
        </p:nvSpPr>
        <p:spPr>
          <a:xfrm>
            <a:off x="755576" y="1635646"/>
            <a:ext cx="7142101" cy="2520280"/>
          </a:xfrm>
        </p:spPr>
        <p:txBody>
          <a:bodyPr/>
          <a:lstStyle/>
          <a:p>
            <a:pPr algn="just"/>
            <a:r>
              <a:rPr lang="de-DE" dirty="0" smtClean="0"/>
              <a:t> </a:t>
            </a:r>
            <a:r>
              <a:rPr lang="en-US" sz="1600" dirty="0">
                <a:solidFill>
                  <a:schemeClr val="accent1">
                    <a:lumMod val="50000"/>
                  </a:schemeClr>
                </a:solidFill>
              </a:rPr>
              <a:t>KulturLife will set up a secure cloud space </a:t>
            </a:r>
            <a:r>
              <a:rPr lang="en-US" sz="1600" dirty="0" smtClean="0"/>
              <a:t>(</a:t>
            </a:r>
            <a:r>
              <a:rPr lang="en-US" sz="1600" b="1" dirty="0">
                <a:solidFill>
                  <a:schemeClr val="accent1">
                    <a:lumMod val="50000"/>
                  </a:schemeClr>
                </a:solidFill>
              </a:rPr>
              <a:t>Dropbox</a:t>
            </a:r>
            <a:r>
              <a:rPr lang="en-US" sz="1600" dirty="0" smtClean="0"/>
              <a:t>) </a:t>
            </a:r>
            <a:r>
              <a:rPr lang="en-US" sz="1600" dirty="0">
                <a:solidFill>
                  <a:schemeClr val="accent1">
                    <a:lumMod val="50000"/>
                  </a:schemeClr>
                </a:solidFill>
              </a:rPr>
              <a:t>for communication and sharing of documents (information, meeting minutes,</a:t>
            </a:r>
            <a:r>
              <a:rPr lang="de-DE" sz="1600" dirty="0">
                <a:solidFill>
                  <a:schemeClr val="accent1">
                    <a:lumMod val="50000"/>
                  </a:schemeClr>
                </a:solidFill>
              </a:rPr>
              <a:t> </a:t>
            </a:r>
            <a:r>
              <a:rPr lang="en-US" sz="1600" dirty="0">
                <a:solidFill>
                  <a:schemeClr val="accent1">
                    <a:lumMod val="50000"/>
                  </a:schemeClr>
                </a:solidFill>
              </a:rPr>
              <a:t>work </a:t>
            </a:r>
            <a:r>
              <a:rPr lang="en-US" sz="1600" dirty="0" smtClean="0">
                <a:solidFill>
                  <a:schemeClr val="accent1">
                    <a:lumMod val="50000"/>
                  </a:schemeClr>
                </a:solidFill>
              </a:rPr>
              <a:t>packages) within </a:t>
            </a:r>
            <a:r>
              <a:rPr lang="en-US" sz="1600" dirty="0">
                <a:solidFill>
                  <a:schemeClr val="accent1">
                    <a:lumMod val="50000"/>
                  </a:schemeClr>
                </a:solidFill>
              </a:rPr>
              <a:t>the partnership. </a:t>
            </a:r>
            <a:r>
              <a:rPr lang="en-US" sz="1600" dirty="0" smtClean="0">
                <a:solidFill>
                  <a:schemeClr val="accent1">
                    <a:lumMod val="50000"/>
                  </a:schemeClr>
                </a:solidFill>
              </a:rPr>
              <a:t>This</a:t>
            </a:r>
            <a:r>
              <a:rPr lang="de-DE" sz="1600" dirty="0" smtClean="0">
                <a:solidFill>
                  <a:schemeClr val="accent1">
                    <a:lumMod val="50000"/>
                  </a:schemeClr>
                </a:solidFill>
              </a:rPr>
              <a:t> </a:t>
            </a:r>
            <a:r>
              <a:rPr lang="en-US" sz="1600" dirty="0">
                <a:solidFill>
                  <a:schemeClr val="accent1">
                    <a:lumMod val="50000"/>
                  </a:schemeClr>
                </a:solidFill>
              </a:rPr>
              <a:t>space will continue to be the basis also for </a:t>
            </a:r>
            <a:r>
              <a:rPr lang="en-US" sz="1600" dirty="0" smtClean="0">
                <a:solidFill>
                  <a:schemeClr val="accent1">
                    <a:lumMod val="50000"/>
                  </a:schemeClr>
                </a:solidFill>
              </a:rPr>
              <a:t>dissemination </a:t>
            </a:r>
            <a:r>
              <a:rPr lang="en-US" sz="1600" dirty="0">
                <a:solidFill>
                  <a:schemeClr val="accent1">
                    <a:lumMod val="50000"/>
                  </a:schemeClr>
                </a:solidFill>
              </a:rPr>
              <a:t>of </a:t>
            </a:r>
            <a:r>
              <a:rPr lang="en-US" sz="1600" dirty="0" err="1" smtClean="0">
                <a:solidFill>
                  <a:schemeClr val="accent1">
                    <a:lumMod val="50000"/>
                  </a:schemeClr>
                </a:solidFill>
              </a:rPr>
              <a:t>InterAct</a:t>
            </a:r>
            <a:r>
              <a:rPr lang="en-US" sz="1600" dirty="0" smtClean="0">
                <a:solidFill>
                  <a:schemeClr val="accent1">
                    <a:lumMod val="50000"/>
                  </a:schemeClr>
                </a:solidFill>
              </a:rPr>
              <a:t> throughout </a:t>
            </a:r>
            <a:r>
              <a:rPr lang="en-US" sz="1600" dirty="0">
                <a:solidFill>
                  <a:schemeClr val="accent1">
                    <a:lumMod val="50000"/>
                  </a:schemeClr>
                </a:solidFill>
              </a:rPr>
              <a:t>the funding period. </a:t>
            </a:r>
            <a:r>
              <a:rPr lang="en-US" sz="1600" dirty="0" smtClean="0">
                <a:solidFill>
                  <a:schemeClr val="accent1">
                    <a:lumMod val="50000"/>
                  </a:schemeClr>
                </a:solidFill>
              </a:rPr>
              <a:t>The </a:t>
            </a:r>
            <a:r>
              <a:rPr lang="en-US" sz="1600" dirty="0">
                <a:solidFill>
                  <a:schemeClr val="accent1">
                    <a:lumMod val="50000"/>
                  </a:schemeClr>
                </a:solidFill>
              </a:rPr>
              <a:t>results will be hosted free</a:t>
            </a:r>
            <a:r>
              <a:rPr lang="de-DE" sz="1600" dirty="0">
                <a:solidFill>
                  <a:schemeClr val="accent1">
                    <a:lumMod val="50000"/>
                  </a:schemeClr>
                </a:solidFill>
              </a:rPr>
              <a:t> </a:t>
            </a:r>
            <a:r>
              <a:rPr lang="en-US" sz="1600" dirty="0">
                <a:solidFill>
                  <a:schemeClr val="accent1">
                    <a:lumMod val="50000"/>
                  </a:schemeClr>
                </a:solidFill>
              </a:rPr>
              <a:t>of charge by the KulturLife web presence and supported by its IT team</a:t>
            </a:r>
            <a:r>
              <a:rPr lang="en-US" sz="1600" dirty="0" smtClean="0">
                <a:solidFill>
                  <a:schemeClr val="accent1">
                    <a:lumMod val="50000"/>
                  </a:schemeClr>
                </a:solidFill>
              </a:rPr>
              <a:t>.</a:t>
            </a:r>
            <a:endParaRPr lang="de-DE" sz="1600" dirty="0" smtClean="0">
              <a:solidFill>
                <a:schemeClr val="accent1">
                  <a:lumMod val="50000"/>
                </a:schemeClr>
              </a:solidFill>
            </a:endParaRPr>
          </a:p>
          <a:p>
            <a:pPr algn="just"/>
            <a:r>
              <a:rPr lang="en-US" sz="1600" dirty="0" smtClean="0">
                <a:solidFill>
                  <a:schemeClr val="accent1">
                    <a:lumMod val="50000"/>
                  </a:schemeClr>
                </a:solidFill>
              </a:rPr>
              <a:t> Within </a:t>
            </a:r>
            <a:r>
              <a:rPr lang="en-US" sz="1600" dirty="0">
                <a:solidFill>
                  <a:schemeClr val="accent1">
                    <a:lumMod val="50000"/>
                  </a:schemeClr>
                </a:solidFill>
              </a:rPr>
              <a:t>the TM intervals, there will be several </a:t>
            </a:r>
            <a:r>
              <a:rPr lang="en-US" sz="1600" dirty="0" smtClean="0">
                <a:solidFill>
                  <a:schemeClr val="accent1">
                    <a:lumMod val="50000"/>
                  </a:schemeClr>
                </a:solidFill>
              </a:rPr>
              <a:t>Zoom </a:t>
            </a:r>
            <a:r>
              <a:rPr lang="en-US" sz="1600" dirty="0">
                <a:solidFill>
                  <a:schemeClr val="accent1">
                    <a:lumMod val="50000"/>
                  </a:schemeClr>
                </a:solidFill>
              </a:rPr>
              <a:t>meetings, </a:t>
            </a:r>
            <a:r>
              <a:rPr lang="en-US" sz="1600" dirty="0" smtClean="0">
                <a:solidFill>
                  <a:schemeClr val="accent1">
                    <a:lumMod val="50000"/>
                  </a:schemeClr>
                </a:solidFill>
              </a:rPr>
              <a:t>in which </a:t>
            </a:r>
            <a:r>
              <a:rPr lang="en-US" sz="1600" dirty="0">
                <a:solidFill>
                  <a:schemeClr val="accent1">
                    <a:lumMod val="50000"/>
                  </a:schemeClr>
                </a:solidFill>
              </a:rPr>
              <a:t>the partners can communicate in smaller groups to discuss</a:t>
            </a:r>
            <a:r>
              <a:rPr lang="de-DE" sz="1600" dirty="0">
                <a:solidFill>
                  <a:schemeClr val="accent1">
                    <a:lumMod val="50000"/>
                  </a:schemeClr>
                </a:solidFill>
              </a:rPr>
              <a:t> </a:t>
            </a:r>
            <a:r>
              <a:rPr lang="en-US" sz="1600" dirty="0">
                <a:solidFill>
                  <a:schemeClr val="accent1">
                    <a:lumMod val="50000"/>
                  </a:schemeClr>
                </a:solidFill>
              </a:rPr>
              <a:t>relevant topics. Frequency: As often as needed, but at least once in between TMs.</a:t>
            </a:r>
            <a:endParaRPr lang="de-DE" sz="1600" dirty="0">
              <a:solidFill>
                <a:schemeClr val="accent1">
                  <a:lumMod val="50000"/>
                </a:schemeClr>
              </a:solidFill>
            </a:endParaRPr>
          </a:p>
          <a:p>
            <a:pPr algn="just">
              <a:buNone/>
            </a:pPr>
            <a:endParaRPr lang="de-DE" sz="1600" dirty="0"/>
          </a:p>
          <a:p>
            <a:pPr algn="just">
              <a:buNone/>
            </a:pPr>
            <a:endParaRPr lang="de-DE" sz="1400" dirty="0"/>
          </a:p>
        </p:txBody>
      </p:sp>
      <p:sp>
        <p:nvSpPr>
          <p:cNvPr id="5" name="Foliennummernplatzhalter 4"/>
          <p:cNvSpPr>
            <a:spLocks noGrp="1"/>
          </p:cNvSpPr>
          <p:nvPr>
            <p:ph type="sldNum" idx="12"/>
          </p:nvPr>
        </p:nvSpPr>
        <p:spPr/>
        <p:txBody>
          <a:bodyPr/>
          <a:lstStyle/>
          <a:p>
            <a:pPr lvl="0">
              <a:spcBef>
                <a:spcPts val="0"/>
              </a:spcBef>
              <a:buNone/>
            </a:pPr>
            <a:fld id="{00000000-1234-1234-1234-123412341234}" type="slidenum">
              <a:rPr lang="en" smtClean="0"/>
              <a:t>20</a:t>
            </a:fld>
            <a:endParaRPr lang="en"/>
          </a:p>
        </p:txBody>
      </p:sp>
      <p:sp>
        <p:nvSpPr>
          <p:cNvPr id="4" name="Textfeld 3"/>
          <p:cNvSpPr txBox="1"/>
          <p:nvPr/>
        </p:nvSpPr>
        <p:spPr>
          <a:xfrm rot="1002480">
            <a:off x="7396252" y="1001182"/>
            <a:ext cx="1440160" cy="307777"/>
          </a:xfrm>
          <a:prstGeom prst="rect">
            <a:avLst/>
          </a:prstGeom>
          <a:noFill/>
        </p:spPr>
        <p:txBody>
          <a:bodyPr wrap="square" rtlCol="0">
            <a:spAutoFit/>
          </a:bodyPr>
          <a:lstStyle/>
          <a:p>
            <a:r>
              <a:rPr lang="de-DE" dirty="0" smtClean="0">
                <a:solidFill>
                  <a:srgbClr val="FFC000"/>
                </a:solidFill>
              </a:rPr>
              <a:t>Dropbox</a:t>
            </a:r>
            <a:endParaRPr lang="de-DE" dirty="0">
              <a:solidFill>
                <a:srgbClr val="FFC000"/>
              </a:solidFill>
            </a:endParaRPr>
          </a:p>
        </p:txBody>
      </p:sp>
    </p:spTree>
    <p:extLst>
      <p:ext uri="{BB962C8B-B14F-4D97-AF65-F5344CB8AC3E}">
        <p14:creationId xmlns:p14="http://schemas.microsoft.com/office/powerpoint/2010/main" val="33707191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Communication II</a:t>
            </a:r>
            <a:endParaRPr lang="de-DE" dirty="0"/>
          </a:p>
        </p:txBody>
      </p:sp>
      <p:sp>
        <p:nvSpPr>
          <p:cNvPr id="3" name="Textplatzhalter 2"/>
          <p:cNvSpPr>
            <a:spLocks noGrp="1"/>
          </p:cNvSpPr>
          <p:nvPr>
            <p:ph type="body" idx="1"/>
          </p:nvPr>
        </p:nvSpPr>
        <p:spPr>
          <a:xfrm>
            <a:off x="755576" y="1491630"/>
            <a:ext cx="7142101" cy="2952328"/>
          </a:xfrm>
        </p:spPr>
        <p:txBody>
          <a:bodyPr/>
          <a:lstStyle/>
          <a:p>
            <a:pPr algn="just"/>
            <a:r>
              <a:rPr lang="en-US" sz="1600" dirty="0" smtClean="0">
                <a:solidFill>
                  <a:schemeClr val="accent1">
                    <a:lumMod val="50000"/>
                  </a:schemeClr>
                </a:solidFill>
              </a:rPr>
              <a:t>A </a:t>
            </a:r>
            <a:r>
              <a:rPr lang="en-US" sz="1600" dirty="0">
                <a:solidFill>
                  <a:schemeClr val="accent1">
                    <a:lumMod val="50000"/>
                  </a:schemeClr>
                </a:solidFill>
              </a:rPr>
              <a:t>Facebook group will bring all participants in close contact with each other. This tool will facilitate the informal</a:t>
            </a:r>
            <a:r>
              <a:rPr lang="de-DE" sz="1600" dirty="0">
                <a:solidFill>
                  <a:schemeClr val="accent1">
                    <a:lumMod val="50000"/>
                  </a:schemeClr>
                </a:solidFill>
              </a:rPr>
              <a:t> </a:t>
            </a:r>
            <a:r>
              <a:rPr lang="en-US" sz="1600" dirty="0">
                <a:solidFill>
                  <a:schemeClr val="accent1">
                    <a:lumMod val="50000"/>
                  </a:schemeClr>
                </a:solidFill>
              </a:rPr>
              <a:t>networking, in particular amongst the young people.</a:t>
            </a:r>
            <a:endParaRPr lang="de-DE" sz="1600" dirty="0">
              <a:solidFill>
                <a:schemeClr val="accent1">
                  <a:lumMod val="50000"/>
                </a:schemeClr>
              </a:solidFill>
            </a:endParaRPr>
          </a:p>
          <a:p>
            <a:pPr algn="just"/>
            <a:r>
              <a:rPr lang="en-US" sz="1600" dirty="0" smtClean="0">
                <a:solidFill>
                  <a:schemeClr val="accent1">
                    <a:lumMod val="50000"/>
                  </a:schemeClr>
                </a:solidFill>
              </a:rPr>
              <a:t> All </a:t>
            </a:r>
            <a:r>
              <a:rPr lang="en-US" sz="1600" dirty="0">
                <a:solidFill>
                  <a:schemeClr val="accent1">
                    <a:lumMod val="50000"/>
                  </a:schemeClr>
                </a:solidFill>
              </a:rPr>
              <a:t>these media will be open to the participating youth workers and young migrants, and they will be opened to all youth</a:t>
            </a:r>
            <a:r>
              <a:rPr lang="de-DE" sz="1600" dirty="0">
                <a:solidFill>
                  <a:schemeClr val="accent1">
                    <a:lumMod val="50000"/>
                  </a:schemeClr>
                </a:solidFill>
              </a:rPr>
              <a:t> </a:t>
            </a:r>
            <a:r>
              <a:rPr lang="en-US" sz="1600" dirty="0" err="1">
                <a:solidFill>
                  <a:schemeClr val="accent1">
                    <a:lumMod val="50000"/>
                  </a:schemeClr>
                </a:solidFill>
              </a:rPr>
              <a:t>organisations</a:t>
            </a:r>
            <a:r>
              <a:rPr lang="en-US" sz="1600" dirty="0">
                <a:solidFill>
                  <a:schemeClr val="accent1">
                    <a:lumMod val="50000"/>
                  </a:schemeClr>
                </a:solidFill>
              </a:rPr>
              <a:t> who are willing to apply and participate in </a:t>
            </a:r>
            <a:r>
              <a:rPr lang="en-US" sz="1600" dirty="0" smtClean="0">
                <a:solidFill>
                  <a:schemeClr val="accent1">
                    <a:lumMod val="50000"/>
                  </a:schemeClr>
                </a:solidFill>
              </a:rPr>
              <a:t>the </a:t>
            </a:r>
            <a:r>
              <a:rPr lang="en-US" sz="1600" dirty="0" err="1" smtClean="0">
                <a:solidFill>
                  <a:schemeClr val="accent1">
                    <a:lumMod val="50000"/>
                  </a:schemeClr>
                </a:solidFill>
              </a:rPr>
              <a:t>InterAct</a:t>
            </a:r>
            <a:r>
              <a:rPr lang="en-US" sz="1600" dirty="0" smtClean="0">
                <a:solidFill>
                  <a:schemeClr val="accent1">
                    <a:lumMod val="50000"/>
                  </a:schemeClr>
                </a:solidFill>
              </a:rPr>
              <a:t> movement</a:t>
            </a:r>
            <a:r>
              <a:rPr lang="en-US" sz="1600" dirty="0">
                <a:solidFill>
                  <a:schemeClr val="accent1">
                    <a:lumMod val="50000"/>
                  </a:schemeClr>
                </a:solidFill>
              </a:rPr>
              <a:t>.</a:t>
            </a:r>
            <a:endParaRPr lang="de-DE" sz="1600" dirty="0">
              <a:solidFill>
                <a:schemeClr val="accent1">
                  <a:lumMod val="50000"/>
                </a:schemeClr>
              </a:solidFill>
            </a:endParaRPr>
          </a:p>
          <a:p>
            <a:pPr algn="just">
              <a:buNone/>
            </a:pPr>
            <a:endParaRPr lang="de-DE" sz="1400" dirty="0"/>
          </a:p>
        </p:txBody>
      </p:sp>
      <p:sp>
        <p:nvSpPr>
          <p:cNvPr id="5" name="Foliennummernplatzhalter 4"/>
          <p:cNvSpPr>
            <a:spLocks noGrp="1"/>
          </p:cNvSpPr>
          <p:nvPr>
            <p:ph type="sldNum" idx="12"/>
          </p:nvPr>
        </p:nvSpPr>
        <p:spPr/>
        <p:txBody>
          <a:bodyPr/>
          <a:lstStyle/>
          <a:p>
            <a:pPr lvl="0">
              <a:spcBef>
                <a:spcPts val="0"/>
              </a:spcBef>
              <a:buNone/>
            </a:pPr>
            <a:fld id="{00000000-1234-1234-1234-123412341234}" type="slidenum">
              <a:rPr lang="en" smtClean="0"/>
              <a:t>21</a:t>
            </a:fld>
            <a:endParaRPr lang="en"/>
          </a:p>
        </p:txBody>
      </p:sp>
    </p:spTree>
    <p:extLst>
      <p:ext uri="{BB962C8B-B14F-4D97-AF65-F5344CB8AC3E}">
        <p14:creationId xmlns:p14="http://schemas.microsoft.com/office/powerpoint/2010/main" val="1490293146"/>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Budget Transfer without amendment</a:t>
            </a:r>
            <a:endParaRPr lang="de-DE" dirty="0"/>
          </a:p>
        </p:txBody>
      </p:sp>
      <p:sp>
        <p:nvSpPr>
          <p:cNvPr id="3" name="Textplatzhalter 2"/>
          <p:cNvSpPr>
            <a:spLocks noGrp="1"/>
          </p:cNvSpPr>
          <p:nvPr>
            <p:ph type="body" idx="1"/>
          </p:nvPr>
        </p:nvSpPr>
        <p:spPr>
          <a:xfrm>
            <a:off x="755576" y="1347614"/>
            <a:ext cx="7704856" cy="3312368"/>
          </a:xfrm>
        </p:spPr>
        <p:txBody>
          <a:bodyPr/>
          <a:lstStyle/>
          <a:p>
            <a:pPr marL="0" indent="0" algn="just">
              <a:buNone/>
            </a:pPr>
            <a:r>
              <a:rPr lang="en-US" sz="1600" dirty="0"/>
              <a:t>Without prejudice to Article II.13, the ceilings mentioned for each budget category in Annex IV and provided that the Project is implemented as described in Annex II, beneficiaries are allowed to adjust the estimated budget set out in Annex II by transfers between the different budget categories, without this adjustment being considered as an amendment of the Agreement within the meaning of Article II.13 provided that the following rules are respected</a:t>
            </a:r>
            <a:r>
              <a:rPr lang="en-US" sz="1600" dirty="0" smtClean="0"/>
              <a:t>:</a:t>
            </a:r>
            <a:endParaRPr lang="de-DE" sz="1600" dirty="0"/>
          </a:p>
          <a:p>
            <a:pPr marL="0" indent="0" algn="just">
              <a:buNone/>
            </a:pPr>
            <a:r>
              <a:rPr lang="en-US" sz="1600" dirty="0"/>
              <a:t>(a) The beneficiaries are allowed to transfer up to 20% of the funds allocated for each of the following budget categories: Project management and implementation, Transnational Project Meetings, Intellectual Outputs, Multiplier Events, Learning/teaching/training activities and Exceptional costs to any other budget category with the exception of the budget categories Project management and implementation and Exceptional costs.</a:t>
            </a:r>
            <a:endParaRPr lang="de-DE" sz="1600" dirty="0"/>
          </a:p>
          <a:p>
            <a:pPr marL="0" indent="0" algn="just">
              <a:buNone/>
            </a:pPr>
            <a:r>
              <a:rPr lang="en-US" sz="1600" dirty="0"/>
              <a:t>(b) Any budget transfer cannot result in an increase of more than 20% of the amount awarded to that budget category as specified in Annex II.</a:t>
            </a:r>
            <a:endParaRPr lang="de-DE" sz="1600" dirty="0"/>
          </a:p>
          <a:p>
            <a:pPr algn="just"/>
            <a:endParaRPr lang="de-DE" sz="1400" dirty="0"/>
          </a:p>
        </p:txBody>
      </p:sp>
      <p:sp>
        <p:nvSpPr>
          <p:cNvPr id="5" name="Foliennummernplatzhalter 4"/>
          <p:cNvSpPr>
            <a:spLocks noGrp="1"/>
          </p:cNvSpPr>
          <p:nvPr>
            <p:ph type="sldNum" idx="12"/>
          </p:nvPr>
        </p:nvSpPr>
        <p:spPr/>
        <p:txBody>
          <a:bodyPr/>
          <a:lstStyle/>
          <a:p>
            <a:pPr lvl="0">
              <a:spcBef>
                <a:spcPts val="0"/>
              </a:spcBef>
              <a:buNone/>
            </a:pPr>
            <a:fld id="{00000000-1234-1234-1234-123412341234}" type="slidenum">
              <a:rPr lang="en" smtClean="0"/>
              <a:t>22</a:t>
            </a:fld>
            <a:endParaRPr lang="en"/>
          </a:p>
        </p:txBody>
      </p:sp>
    </p:spTree>
    <p:extLst>
      <p:ext uri="{BB962C8B-B14F-4D97-AF65-F5344CB8AC3E}">
        <p14:creationId xmlns:p14="http://schemas.microsoft.com/office/powerpoint/2010/main" val="85480348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Budget Transfer without </a:t>
            </a:r>
            <a:r>
              <a:rPr lang="en-US" dirty="0" smtClean="0"/>
              <a:t>amendment II</a:t>
            </a:r>
            <a:endParaRPr lang="de-DE" dirty="0"/>
          </a:p>
        </p:txBody>
      </p:sp>
      <p:sp>
        <p:nvSpPr>
          <p:cNvPr id="3" name="Textplatzhalter 2"/>
          <p:cNvSpPr>
            <a:spLocks noGrp="1"/>
          </p:cNvSpPr>
          <p:nvPr>
            <p:ph type="body" idx="1"/>
          </p:nvPr>
        </p:nvSpPr>
        <p:spPr>
          <a:xfrm>
            <a:off x="755576" y="1347614"/>
            <a:ext cx="7142101" cy="3600400"/>
          </a:xfrm>
        </p:spPr>
        <p:txBody>
          <a:bodyPr/>
          <a:lstStyle/>
          <a:p>
            <a:pPr marL="0" indent="0" algn="just">
              <a:buNone/>
            </a:pPr>
            <a:endParaRPr lang="en-US" sz="1600" dirty="0" smtClean="0">
              <a:solidFill>
                <a:schemeClr val="accent1">
                  <a:lumMod val="50000"/>
                </a:schemeClr>
              </a:solidFill>
            </a:endParaRPr>
          </a:p>
          <a:p>
            <a:pPr marL="0" indent="0" algn="just">
              <a:buNone/>
            </a:pPr>
            <a:r>
              <a:rPr lang="en-US" sz="1600" dirty="0" smtClean="0">
                <a:solidFill>
                  <a:schemeClr val="accent1">
                    <a:lumMod val="50000"/>
                  </a:schemeClr>
                </a:solidFill>
              </a:rPr>
              <a:t>(</a:t>
            </a:r>
            <a:r>
              <a:rPr lang="en-US" sz="1600" dirty="0">
                <a:solidFill>
                  <a:schemeClr val="accent1">
                    <a:lumMod val="50000"/>
                  </a:schemeClr>
                </a:solidFill>
              </a:rPr>
              <a:t>c) The beneficiaries are allowed to transfer funds allocated for any budget category to the budget category Special needs support, even if no funds are allocated for Special needs support as specified in Annex II. In such case the maximum increase of 20% of the budget category Special needs support does not apply</a:t>
            </a:r>
            <a:r>
              <a:rPr lang="en-US" sz="1600" dirty="0" smtClean="0">
                <a:solidFill>
                  <a:schemeClr val="accent1">
                    <a:lumMod val="50000"/>
                  </a:schemeClr>
                </a:solidFill>
              </a:rPr>
              <a:t>.</a:t>
            </a:r>
            <a:endParaRPr lang="de-DE" sz="1600" dirty="0">
              <a:solidFill>
                <a:schemeClr val="accent1">
                  <a:lumMod val="50000"/>
                </a:schemeClr>
              </a:solidFill>
            </a:endParaRPr>
          </a:p>
          <a:p>
            <a:pPr marL="0" indent="0" algn="just">
              <a:buNone/>
            </a:pPr>
            <a:r>
              <a:rPr lang="en-US" sz="1600" dirty="0">
                <a:solidFill>
                  <a:schemeClr val="accent1">
                    <a:lumMod val="50000"/>
                  </a:schemeClr>
                </a:solidFill>
              </a:rPr>
              <a:t>(d) By derogation to point (a) of the present Article, the beneficiaries are allowed to transfer funds allocated for any budget category except Special needs support to the budget category Exceptional costs in order to contribute to the costs of a financial guarantee in so far as required by the NA in Article I.4.2 and even if no funds are allocated for Exceptional costs as specified in Annex II. In such case the maximum increase of 20% of the budget category Exceptional costs does not apply.</a:t>
            </a:r>
            <a:endParaRPr lang="de-DE" sz="1600" dirty="0">
              <a:solidFill>
                <a:schemeClr val="accent1">
                  <a:lumMod val="50000"/>
                </a:schemeClr>
              </a:solidFill>
            </a:endParaRPr>
          </a:p>
          <a:p>
            <a:pPr algn="just"/>
            <a:endParaRPr lang="de-DE" sz="1400" dirty="0"/>
          </a:p>
        </p:txBody>
      </p:sp>
      <p:sp>
        <p:nvSpPr>
          <p:cNvPr id="5" name="Foliennummernplatzhalter 4"/>
          <p:cNvSpPr>
            <a:spLocks noGrp="1"/>
          </p:cNvSpPr>
          <p:nvPr>
            <p:ph type="sldNum" idx="12"/>
          </p:nvPr>
        </p:nvSpPr>
        <p:spPr/>
        <p:txBody>
          <a:bodyPr/>
          <a:lstStyle/>
          <a:p>
            <a:pPr lvl="0">
              <a:spcBef>
                <a:spcPts val="0"/>
              </a:spcBef>
              <a:buNone/>
            </a:pPr>
            <a:fld id="{00000000-1234-1234-1234-123412341234}" type="slidenum">
              <a:rPr lang="en" smtClean="0"/>
              <a:t>23</a:t>
            </a:fld>
            <a:endParaRPr lang="en"/>
          </a:p>
        </p:txBody>
      </p:sp>
    </p:spTree>
    <p:extLst>
      <p:ext uri="{BB962C8B-B14F-4D97-AF65-F5344CB8AC3E}">
        <p14:creationId xmlns:p14="http://schemas.microsoft.com/office/powerpoint/2010/main" val="1323233143"/>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Budget control</a:t>
            </a:r>
            <a:endParaRPr lang="de-DE" dirty="0"/>
          </a:p>
        </p:txBody>
      </p:sp>
      <p:sp>
        <p:nvSpPr>
          <p:cNvPr id="3" name="Textplatzhalter 2"/>
          <p:cNvSpPr>
            <a:spLocks noGrp="1"/>
          </p:cNvSpPr>
          <p:nvPr>
            <p:ph type="body" idx="1"/>
          </p:nvPr>
        </p:nvSpPr>
        <p:spPr>
          <a:xfrm>
            <a:off x="755576" y="1347614"/>
            <a:ext cx="7142101" cy="3096344"/>
          </a:xfrm>
        </p:spPr>
        <p:txBody>
          <a:bodyPr/>
          <a:lstStyle/>
          <a:p>
            <a:pPr algn="just"/>
            <a:r>
              <a:rPr lang="en-US" sz="1600" b="1" dirty="0" smtClean="0">
                <a:solidFill>
                  <a:schemeClr val="accent1">
                    <a:lumMod val="50000"/>
                  </a:schemeClr>
                </a:solidFill>
              </a:rPr>
              <a:t>Final </a:t>
            </a:r>
            <a:r>
              <a:rPr lang="en-US" sz="1600" b="1" dirty="0">
                <a:solidFill>
                  <a:schemeClr val="accent1">
                    <a:lumMod val="50000"/>
                  </a:schemeClr>
                </a:solidFill>
              </a:rPr>
              <a:t>report and request for payment of the balance </a:t>
            </a:r>
            <a:endParaRPr lang="de-DE" sz="1600" dirty="0">
              <a:solidFill>
                <a:schemeClr val="accent1">
                  <a:lumMod val="50000"/>
                </a:schemeClr>
              </a:solidFill>
            </a:endParaRPr>
          </a:p>
          <a:p>
            <a:pPr algn="just"/>
            <a:r>
              <a:rPr lang="en-US" sz="1600" dirty="0" smtClean="0">
                <a:solidFill>
                  <a:schemeClr val="accent1">
                    <a:lumMod val="50000"/>
                  </a:schemeClr>
                </a:solidFill>
              </a:rPr>
              <a:t> Within </a:t>
            </a:r>
            <a:r>
              <a:rPr lang="en-US" sz="1600" b="1" dirty="0">
                <a:solidFill>
                  <a:schemeClr val="accent1">
                    <a:lumMod val="50000"/>
                  </a:schemeClr>
                </a:solidFill>
              </a:rPr>
              <a:t>60 days </a:t>
            </a:r>
            <a:r>
              <a:rPr lang="en-US" sz="1600" dirty="0">
                <a:solidFill>
                  <a:schemeClr val="accent1">
                    <a:lumMod val="50000"/>
                  </a:schemeClr>
                </a:solidFill>
              </a:rPr>
              <a:t>after the end date of the Project </a:t>
            </a:r>
            <a:r>
              <a:rPr lang="en-US" sz="1600" dirty="0" smtClean="0">
                <a:solidFill>
                  <a:schemeClr val="accent1">
                    <a:lumMod val="50000"/>
                  </a:schemeClr>
                </a:solidFill>
              </a:rPr>
              <a:t>(31.07.2023), </a:t>
            </a:r>
            <a:r>
              <a:rPr lang="en-US" sz="1600" dirty="0">
                <a:solidFill>
                  <a:schemeClr val="accent1">
                    <a:lumMod val="50000"/>
                  </a:schemeClr>
                </a:solidFill>
              </a:rPr>
              <a:t>the coordinator must complete a final report on the implementation of the Project, and, when applicable, upload all project results in the Erasmus+ Project Results Platform as specified in article I.9.2. The report must contain the information needed to justify the contribution requested on the basis of unit contributions where the grant takes the form of the reimbursement of unit contribution or the eligible costs actually incurred in accordance with Annex III. </a:t>
            </a:r>
            <a:endParaRPr lang="de-DE" sz="1600" dirty="0">
              <a:solidFill>
                <a:schemeClr val="accent1">
                  <a:lumMod val="50000"/>
                </a:schemeClr>
              </a:solidFill>
            </a:endParaRPr>
          </a:p>
          <a:p>
            <a:pPr algn="just"/>
            <a:r>
              <a:rPr lang="en-US" sz="1600" dirty="0">
                <a:solidFill>
                  <a:schemeClr val="accent1">
                    <a:lumMod val="50000"/>
                  </a:schemeClr>
                </a:solidFill>
              </a:rPr>
              <a:t>The final report is considered as the coordinator’s request for payment of the balance of the grant</a:t>
            </a:r>
            <a:r>
              <a:rPr lang="en-US" sz="1600" dirty="0" smtClean="0">
                <a:solidFill>
                  <a:schemeClr val="accent1">
                    <a:lumMod val="50000"/>
                  </a:schemeClr>
                </a:solidFill>
              </a:rPr>
              <a:t>.</a:t>
            </a:r>
            <a:endParaRPr lang="de-DE" sz="1600" dirty="0">
              <a:solidFill>
                <a:schemeClr val="accent1">
                  <a:lumMod val="50000"/>
                </a:schemeClr>
              </a:solidFill>
            </a:endParaRPr>
          </a:p>
        </p:txBody>
      </p:sp>
      <p:sp>
        <p:nvSpPr>
          <p:cNvPr id="5" name="Foliennummernplatzhalter 4"/>
          <p:cNvSpPr>
            <a:spLocks noGrp="1"/>
          </p:cNvSpPr>
          <p:nvPr>
            <p:ph type="sldNum" idx="12"/>
          </p:nvPr>
        </p:nvSpPr>
        <p:spPr/>
        <p:txBody>
          <a:bodyPr/>
          <a:lstStyle/>
          <a:p>
            <a:pPr lvl="0">
              <a:spcBef>
                <a:spcPts val="0"/>
              </a:spcBef>
              <a:buNone/>
            </a:pPr>
            <a:fld id="{00000000-1234-1234-1234-123412341234}" type="slidenum">
              <a:rPr lang="en" smtClean="0"/>
              <a:t>24</a:t>
            </a:fld>
            <a:endParaRPr lang="en"/>
          </a:p>
        </p:txBody>
      </p:sp>
    </p:spTree>
    <p:extLst>
      <p:ext uri="{BB962C8B-B14F-4D97-AF65-F5344CB8AC3E}">
        <p14:creationId xmlns:p14="http://schemas.microsoft.com/office/powerpoint/2010/main" val="1672595411"/>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Risk</a:t>
            </a:r>
            <a:r>
              <a:rPr lang="de-DE" dirty="0" smtClean="0"/>
              <a:t> </a:t>
            </a:r>
            <a:r>
              <a:rPr lang="de-DE" dirty="0" err="1" smtClean="0"/>
              <a:t>management</a:t>
            </a:r>
            <a:endParaRPr lang="de-DE" dirty="0"/>
          </a:p>
        </p:txBody>
      </p:sp>
      <p:sp>
        <p:nvSpPr>
          <p:cNvPr id="3" name="Textplatzhalter 2"/>
          <p:cNvSpPr>
            <a:spLocks noGrp="1"/>
          </p:cNvSpPr>
          <p:nvPr>
            <p:ph type="body" idx="1"/>
          </p:nvPr>
        </p:nvSpPr>
        <p:spPr>
          <a:xfrm>
            <a:off x="755576" y="1491630"/>
            <a:ext cx="7142101" cy="2952328"/>
          </a:xfrm>
        </p:spPr>
        <p:txBody>
          <a:bodyPr/>
          <a:lstStyle/>
          <a:p>
            <a:pPr lvl="0" algn="just"/>
            <a:r>
              <a:rPr lang="de-DE" sz="1600" dirty="0" err="1">
                <a:solidFill>
                  <a:schemeClr val="accent1">
                    <a:lumMod val="50000"/>
                  </a:schemeClr>
                </a:solidFill>
              </a:rPr>
              <a:t>Should</a:t>
            </a:r>
            <a:r>
              <a:rPr lang="de-DE" sz="1600" dirty="0">
                <a:solidFill>
                  <a:schemeClr val="accent1">
                    <a:lumMod val="50000"/>
                  </a:schemeClr>
                </a:solidFill>
              </a:rPr>
              <a:t> </a:t>
            </a:r>
            <a:r>
              <a:rPr lang="de-DE" sz="1600" dirty="0" err="1">
                <a:solidFill>
                  <a:schemeClr val="accent1">
                    <a:lumMod val="50000"/>
                  </a:schemeClr>
                </a:solidFill>
              </a:rPr>
              <a:t>there</a:t>
            </a:r>
            <a:r>
              <a:rPr lang="de-DE" sz="1600" dirty="0">
                <a:solidFill>
                  <a:schemeClr val="accent1">
                    <a:lumMod val="50000"/>
                  </a:schemeClr>
                </a:solidFill>
              </a:rPr>
              <a:t> </a:t>
            </a:r>
            <a:r>
              <a:rPr lang="de-DE" sz="1600" dirty="0" err="1">
                <a:solidFill>
                  <a:schemeClr val="accent1">
                    <a:lumMod val="50000"/>
                  </a:schemeClr>
                </a:solidFill>
              </a:rPr>
              <a:t>occur</a:t>
            </a:r>
            <a:r>
              <a:rPr lang="de-DE" sz="1600" dirty="0">
                <a:solidFill>
                  <a:schemeClr val="accent1">
                    <a:lumMod val="50000"/>
                  </a:schemeClr>
                </a:solidFill>
              </a:rPr>
              <a:t> </a:t>
            </a:r>
            <a:r>
              <a:rPr lang="de-DE" sz="1600" dirty="0" err="1">
                <a:solidFill>
                  <a:schemeClr val="accent1">
                    <a:lumMod val="50000"/>
                  </a:schemeClr>
                </a:solidFill>
              </a:rPr>
              <a:t>any</a:t>
            </a:r>
            <a:r>
              <a:rPr lang="de-DE" sz="1600" dirty="0">
                <a:solidFill>
                  <a:schemeClr val="accent1">
                    <a:lumMod val="50000"/>
                  </a:schemeClr>
                </a:solidFill>
              </a:rPr>
              <a:t> </a:t>
            </a:r>
            <a:r>
              <a:rPr lang="de-DE" sz="1600" dirty="0" err="1">
                <a:solidFill>
                  <a:schemeClr val="accent1">
                    <a:lumMod val="50000"/>
                  </a:schemeClr>
                </a:solidFill>
              </a:rPr>
              <a:t>problems</a:t>
            </a:r>
            <a:r>
              <a:rPr lang="de-DE" sz="1600" dirty="0">
                <a:solidFill>
                  <a:schemeClr val="accent1">
                    <a:lumMod val="50000"/>
                  </a:schemeClr>
                </a:solidFill>
              </a:rPr>
              <a:t> </a:t>
            </a:r>
            <a:r>
              <a:rPr lang="de-DE" sz="1600" dirty="0" err="1">
                <a:solidFill>
                  <a:schemeClr val="accent1">
                    <a:lumMod val="50000"/>
                  </a:schemeClr>
                </a:solidFill>
              </a:rPr>
              <a:t>or</a:t>
            </a:r>
            <a:r>
              <a:rPr lang="de-DE" sz="1600" dirty="0">
                <a:solidFill>
                  <a:schemeClr val="accent1">
                    <a:lumMod val="50000"/>
                  </a:schemeClr>
                </a:solidFill>
              </a:rPr>
              <a:t> </a:t>
            </a:r>
            <a:r>
              <a:rPr lang="de-DE" sz="1600" dirty="0" err="1">
                <a:solidFill>
                  <a:schemeClr val="accent1">
                    <a:lumMod val="50000"/>
                  </a:schemeClr>
                </a:solidFill>
              </a:rPr>
              <a:t>delays</a:t>
            </a:r>
            <a:r>
              <a:rPr lang="de-DE" sz="1600" dirty="0">
                <a:solidFill>
                  <a:schemeClr val="accent1">
                    <a:lumMod val="50000"/>
                  </a:schemeClr>
                </a:solidFill>
              </a:rPr>
              <a:t> in </a:t>
            </a:r>
            <a:r>
              <a:rPr lang="de-DE" sz="1600" dirty="0" err="1">
                <a:solidFill>
                  <a:schemeClr val="accent1">
                    <a:lumMod val="50000"/>
                  </a:schemeClr>
                </a:solidFill>
              </a:rPr>
              <a:t>completing</a:t>
            </a:r>
            <a:r>
              <a:rPr lang="de-DE" sz="1600" dirty="0">
                <a:solidFill>
                  <a:schemeClr val="accent1">
                    <a:lumMod val="50000"/>
                  </a:schemeClr>
                </a:solidFill>
              </a:rPr>
              <a:t> a </a:t>
            </a:r>
            <a:r>
              <a:rPr lang="de-DE" sz="1600" dirty="0" err="1">
                <a:solidFill>
                  <a:schemeClr val="accent1">
                    <a:lumMod val="50000"/>
                  </a:schemeClr>
                </a:solidFill>
              </a:rPr>
              <a:t>given</a:t>
            </a:r>
            <a:r>
              <a:rPr lang="de-DE" sz="1600" dirty="0">
                <a:solidFill>
                  <a:schemeClr val="accent1">
                    <a:lumMod val="50000"/>
                  </a:schemeClr>
                </a:solidFill>
              </a:rPr>
              <a:t> </a:t>
            </a:r>
            <a:r>
              <a:rPr lang="de-DE" sz="1600" dirty="0" err="1">
                <a:solidFill>
                  <a:schemeClr val="accent1">
                    <a:lumMod val="50000"/>
                  </a:schemeClr>
                </a:solidFill>
              </a:rPr>
              <a:t>task</a:t>
            </a:r>
            <a:r>
              <a:rPr lang="de-DE" sz="1600" dirty="0">
                <a:solidFill>
                  <a:schemeClr val="accent1">
                    <a:lumMod val="50000"/>
                  </a:schemeClr>
                </a:solidFill>
              </a:rPr>
              <a:t>, </a:t>
            </a:r>
            <a:r>
              <a:rPr lang="de-DE" sz="1600" dirty="0" err="1">
                <a:solidFill>
                  <a:schemeClr val="accent1">
                    <a:lumMod val="50000"/>
                  </a:schemeClr>
                </a:solidFill>
              </a:rPr>
              <a:t>the</a:t>
            </a:r>
            <a:r>
              <a:rPr lang="de-DE" sz="1600" dirty="0">
                <a:solidFill>
                  <a:schemeClr val="accent1">
                    <a:lumMod val="50000"/>
                  </a:schemeClr>
                </a:solidFill>
              </a:rPr>
              <a:t> </a:t>
            </a:r>
            <a:r>
              <a:rPr lang="de-DE" sz="1600" dirty="0" err="1">
                <a:solidFill>
                  <a:schemeClr val="accent1">
                    <a:lumMod val="50000"/>
                  </a:schemeClr>
                </a:solidFill>
              </a:rPr>
              <a:t>particpating</a:t>
            </a:r>
            <a:r>
              <a:rPr lang="de-DE" sz="1600" dirty="0">
                <a:solidFill>
                  <a:schemeClr val="accent1">
                    <a:lumMod val="50000"/>
                  </a:schemeClr>
                </a:solidFill>
              </a:rPr>
              <a:t> </a:t>
            </a:r>
            <a:r>
              <a:rPr lang="de-DE" sz="1600" dirty="0" err="1">
                <a:solidFill>
                  <a:schemeClr val="accent1">
                    <a:lumMod val="50000"/>
                  </a:schemeClr>
                </a:solidFill>
              </a:rPr>
              <a:t>organisation</a:t>
            </a:r>
            <a:r>
              <a:rPr lang="de-DE" sz="1600" dirty="0">
                <a:solidFill>
                  <a:schemeClr val="accent1">
                    <a:lumMod val="50000"/>
                  </a:schemeClr>
                </a:solidFill>
              </a:rPr>
              <a:t> musst </a:t>
            </a:r>
            <a:r>
              <a:rPr lang="de-DE" sz="1600" dirty="0" err="1">
                <a:solidFill>
                  <a:schemeClr val="accent1">
                    <a:lumMod val="50000"/>
                  </a:schemeClr>
                </a:solidFill>
              </a:rPr>
              <a:t>inform</a:t>
            </a:r>
            <a:r>
              <a:rPr lang="de-DE" sz="1600" dirty="0">
                <a:solidFill>
                  <a:schemeClr val="accent1">
                    <a:lumMod val="50000"/>
                  </a:schemeClr>
                </a:solidFill>
              </a:rPr>
              <a:t> </a:t>
            </a:r>
            <a:r>
              <a:rPr lang="de-DE" sz="1600" dirty="0" err="1">
                <a:solidFill>
                  <a:schemeClr val="accent1">
                    <a:lumMod val="50000"/>
                  </a:schemeClr>
                </a:solidFill>
              </a:rPr>
              <a:t>the</a:t>
            </a:r>
            <a:r>
              <a:rPr lang="de-DE" sz="1600" dirty="0">
                <a:solidFill>
                  <a:schemeClr val="accent1">
                    <a:lumMod val="50000"/>
                  </a:schemeClr>
                </a:solidFill>
              </a:rPr>
              <a:t> </a:t>
            </a:r>
            <a:r>
              <a:rPr lang="de-DE" sz="1600" dirty="0" err="1">
                <a:solidFill>
                  <a:schemeClr val="accent1">
                    <a:lumMod val="50000"/>
                  </a:schemeClr>
                </a:solidFill>
              </a:rPr>
              <a:t>coordinating</a:t>
            </a:r>
            <a:r>
              <a:rPr lang="de-DE" sz="1600" dirty="0">
                <a:solidFill>
                  <a:schemeClr val="accent1">
                    <a:lumMod val="50000"/>
                  </a:schemeClr>
                </a:solidFill>
              </a:rPr>
              <a:t> </a:t>
            </a:r>
            <a:r>
              <a:rPr lang="de-DE" sz="1600" dirty="0" err="1">
                <a:solidFill>
                  <a:schemeClr val="accent1">
                    <a:lumMod val="50000"/>
                  </a:schemeClr>
                </a:solidFill>
              </a:rPr>
              <a:t>organisation</a:t>
            </a:r>
            <a:r>
              <a:rPr lang="de-DE" sz="1600" dirty="0">
                <a:solidFill>
                  <a:schemeClr val="accent1">
                    <a:lumMod val="50000"/>
                  </a:schemeClr>
                </a:solidFill>
              </a:rPr>
              <a:t> </a:t>
            </a:r>
            <a:r>
              <a:rPr lang="de-DE" sz="1600" b="1" dirty="0" err="1">
                <a:solidFill>
                  <a:schemeClr val="accent1">
                    <a:lumMod val="50000"/>
                  </a:schemeClr>
                </a:solidFill>
              </a:rPr>
              <a:t>immediately</a:t>
            </a:r>
            <a:r>
              <a:rPr lang="de-DE" sz="1600" dirty="0">
                <a:solidFill>
                  <a:schemeClr val="accent1">
                    <a:lumMod val="50000"/>
                  </a:schemeClr>
                </a:solidFill>
              </a:rPr>
              <a:t> in </a:t>
            </a:r>
            <a:r>
              <a:rPr lang="de-DE" sz="1600" b="1" dirty="0" err="1">
                <a:solidFill>
                  <a:schemeClr val="accent1">
                    <a:lumMod val="50000"/>
                  </a:schemeClr>
                </a:solidFill>
              </a:rPr>
              <a:t>written</a:t>
            </a:r>
            <a:r>
              <a:rPr lang="de-DE" sz="1600" dirty="0">
                <a:solidFill>
                  <a:schemeClr val="accent1">
                    <a:lumMod val="50000"/>
                  </a:schemeClr>
                </a:solidFill>
              </a:rPr>
              <a:t> form, in </a:t>
            </a:r>
            <a:r>
              <a:rPr lang="de-DE" sz="1600" dirty="0" err="1">
                <a:solidFill>
                  <a:schemeClr val="accent1">
                    <a:lumMod val="50000"/>
                  </a:schemeClr>
                </a:solidFill>
              </a:rPr>
              <a:t>order</a:t>
            </a:r>
            <a:r>
              <a:rPr lang="de-DE" sz="1600" dirty="0">
                <a:solidFill>
                  <a:schemeClr val="accent1">
                    <a:lumMod val="50000"/>
                  </a:schemeClr>
                </a:solidFill>
              </a:rPr>
              <a:t> </a:t>
            </a:r>
            <a:r>
              <a:rPr lang="de-DE" sz="1600" dirty="0" err="1">
                <a:solidFill>
                  <a:schemeClr val="accent1">
                    <a:lumMod val="50000"/>
                  </a:schemeClr>
                </a:solidFill>
              </a:rPr>
              <a:t>to</a:t>
            </a:r>
            <a:r>
              <a:rPr lang="de-DE" sz="1600" dirty="0">
                <a:solidFill>
                  <a:schemeClr val="accent1">
                    <a:lumMod val="50000"/>
                  </a:schemeClr>
                </a:solidFill>
              </a:rPr>
              <a:t> </a:t>
            </a:r>
            <a:r>
              <a:rPr lang="de-DE" sz="1600" dirty="0" err="1">
                <a:solidFill>
                  <a:schemeClr val="accent1">
                    <a:lumMod val="50000"/>
                  </a:schemeClr>
                </a:solidFill>
              </a:rPr>
              <a:t>be</a:t>
            </a:r>
            <a:r>
              <a:rPr lang="de-DE" sz="1600" dirty="0">
                <a:solidFill>
                  <a:schemeClr val="accent1">
                    <a:lumMod val="50000"/>
                  </a:schemeClr>
                </a:solidFill>
              </a:rPr>
              <a:t> </a:t>
            </a:r>
            <a:r>
              <a:rPr lang="de-DE" sz="1600" dirty="0" err="1">
                <a:solidFill>
                  <a:schemeClr val="accent1">
                    <a:lumMod val="50000"/>
                  </a:schemeClr>
                </a:solidFill>
              </a:rPr>
              <a:t>able</a:t>
            </a:r>
            <a:r>
              <a:rPr lang="de-DE" sz="1600" dirty="0">
                <a:solidFill>
                  <a:schemeClr val="accent1">
                    <a:lumMod val="50000"/>
                  </a:schemeClr>
                </a:solidFill>
              </a:rPr>
              <a:t> </a:t>
            </a:r>
            <a:r>
              <a:rPr lang="de-DE" sz="1600" dirty="0" err="1">
                <a:solidFill>
                  <a:schemeClr val="accent1">
                    <a:lumMod val="50000"/>
                  </a:schemeClr>
                </a:solidFill>
              </a:rPr>
              <a:t>to</a:t>
            </a:r>
            <a:r>
              <a:rPr lang="de-DE" sz="1600" dirty="0">
                <a:solidFill>
                  <a:schemeClr val="accent1">
                    <a:lumMod val="50000"/>
                  </a:schemeClr>
                </a:solidFill>
              </a:rPr>
              <a:t> find an </a:t>
            </a:r>
            <a:r>
              <a:rPr lang="de-DE" sz="1600" dirty="0" err="1">
                <a:solidFill>
                  <a:schemeClr val="accent1">
                    <a:lumMod val="50000"/>
                  </a:schemeClr>
                </a:solidFill>
              </a:rPr>
              <a:t>appropriate</a:t>
            </a:r>
            <a:r>
              <a:rPr lang="de-DE" sz="1600" dirty="0">
                <a:solidFill>
                  <a:schemeClr val="accent1">
                    <a:lumMod val="50000"/>
                  </a:schemeClr>
                </a:solidFill>
              </a:rPr>
              <a:t> </a:t>
            </a:r>
            <a:r>
              <a:rPr lang="de-DE" sz="1600" dirty="0" err="1">
                <a:solidFill>
                  <a:schemeClr val="accent1">
                    <a:lumMod val="50000"/>
                  </a:schemeClr>
                </a:solidFill>
              </a:rPr>
              <a:t>solution</a:t>
            </a:r>
            <a:r>
              <a:rPr lang="de-DE" sz="1600" dirty="0">
                <a:solidFill>
                  <a:schemeClr val="accent1">
                    <a:lumMod val="50000"/>
                  </a:schemeClr>
                </a:solidFill>
              </a:rPr>
              <a:t>. </a:t>
            </a:r>
          </a:p>
          <a:p>
            <a:pPr lvl="0" algn="just"/>
            <a:r>
              <a:rPr lang="de-DE" sz="1600" dirty="0">
                <a:solidFill>
                  <a:schemeClr val="accent1">
                    <a:lumMod val="50000"/>
                  </a:schemeClr>
                </a:solidFill>
              </a:rPr>
              <a:t> The </a:t>
            </a:r>
            <a:r>
              <a:rPr lang="de-DE" sz="1600" dirty="0" err="1">
                <a:solidFill>
                  <a:schemeClr val="accent1">
                    <a:lumMod val="50000"/>
                  </a:schemeClr>
                </a:solidFill>
              </a:rPr>
              <a:t>Risk</a:t>
            </a:r>
            <a:r>
              <a:rPr lang="de-DE" sz="1600" dirty="0">
                <a:solidFill>
                  <a:schemeClr val="accent1">
                    <a:lumMod val="50000"/>
                  </a:schemeClr>
                </a:solidFill>
              </a:rPr>
              <a:t> Management Plan will </a:t>
            </a:r>
            <a:r>
              <a:rPr lang="de-DE" sz="1600" dirty="0" err="1">
                <a:solidFill>
                  <a:schemeClr val="accent1">
                    <a:lumMod val="50000"/>
                  </a:schemeClr>
                </a:solidFill>
              </a:rPr>
              <a:t>be</a:t>
            </a:r>
            <a:r>
              <a:rPr lang="de-DE" sz="1600" dirty="0">
                <a:solidFill>
                  <a:schemeClr val="accent1">
                    <a:lumMod val="50000"/>
                  </a:schemeClr>
                </a:solidFill>
              </a:rPr>
              <a:t> </a:t>
            </a:r>
            <a:r>
              <a:rPr lang="de-DE" sz="1600" dirty="0" err="1">
                <a:solidFill>
                  <a:schemeClr val="accent1">
                    <a:lumMod val="50000"/>
                  </a:schemeClr>
                </a:solidFill>
              </a:rPr>
              <a:t>shared</a:t>
            </a:r>
            <a:r>
              <a:rPr lang="de-DE" sz="1600" dirty="0">
                <a:solidFill>
                  <a:schemeClr val="accent1">
                    <a:lumMod val="50000"/>
                  </a:schemeClr>
                </a:solidFill>
              </a:rPr>
              <a:t> </a:t>
            </a:r>
            <a:r>
              <a:rPr lang="de-DE" sz="1600" dirty="0" err="1">
                <a:solidFill>
                  <a:schemeClr val="accent1">
                    <a:lumMod val="50000"/>
                  </a:schemeClr>
                </a:solidFill>
              </a:rPr>
              <a:t>with</a:t>
            </a:r>
            <a:r>
              <a:rPr lang="de-DE" sz="1600" dirty="0">
                <a:solidFill>
                  <a:schemeClr val="accent1">
                    <a:lumMod val="50000"/>
                  </a:schemeClr>
                </a:solidFill>
              </a:rPr>
              <a:t> all </a:t>
            </a:r>
            <a:r>
              <a:rPr lang="de-DE" sz="1600" dirty="0" err="1">
                <a:solidFill>
                  <a:schemeClr val="accent1">
                    <a:lumMod val="50000"/>
                  </a:schemeClr>
                </a:solidFill>
              </a:rPr>
              <a:t>participating</a:t>
            </a:r>
            <a:r>
              <a:rPr lang="de-DE" sz="1600" dirty="0">
                <a:solidFill>
                  <a:schemeClr val="accent1">
                    <a:lumMod val="50000"/>
                  </a:schemeClr>
                </a:solidFill>
              </a:rPr>
              <a:t> </a:t>
            </a:r>
            <a:r>
              <a:rPr lang="de-DE" sz="1600" dirty="0" err="1">
                <a:solidFill>
                  <a:schemeClr val="accent1">
                    <a:lumMod val="50000"/>
                  </a:schemeClr>
                </a:solidFill>
              </a:rPr>
              <a:t>organisations</a:t>
            </a:r>
            <a:r>
              <a:rPr lang="de-DE" sz="1600" dirty="0">
                <a:solidFill>
                  <a:schemeClr val="accent1">
                    <a:lumMod val="50000"/>
                  </a:schemeClr>
                </a:solidFill>
              </a:rPr>
              <a:t> </a:t>
            </a:r>
            <a:r>
              <a:rPr lang="de-DE" sz="1600" dirty="0" err="1">
                <a:solidFill>
                  <a:schemeClr val="accent1">
                    <a:lumMod val="50000"/>
                  </a:schemeClr>
                </a:solidFill>
              </a:rPr>
              <a:t>and</a:t>
            </a:r>
            <a:r>
              <a:rPr lang="de-DE" sz="1600" dirty="0">
                <a:solidFill>
                  <a:schemeClr val="accent1">
                    <a:lumMod val="50000"/>
                  </a:schemeClr>
                </a:solidFill>
              </a:rPr>
              <a:t> will </a:t>
            </a:r>
            <a:r>
              <a:rPr lang="de-DE" sz="1600" dirty="0" err="1">
                <a:solidFill>
                  <a:schemeClr val="accent1">
                    <a:lumMod val="50000"/>
                  </a:schemeClr>
                </a:solidFill>
              </a:rPr>
              <a:t>be</a:t>
            </a:r>
            <a:r>
              <a:rPr lang="de-DE" sz="1600" dirty="0">
                <a:solidFill>
                  <a:schemeClr val="accent1">
                    <a:lumMod val="50000"/>
                  </a:schemeClr>
                </a:solidFill>
              </a:rPr>
              <a:t> </a:t>
            </a:r>
            <a:r>
              <a:rPr lang="de-DE" sz="1600" dirty="0" err="1">
                <a:solidFill>
                  <a:schemeClr val="accent1">
                    <a:lumMod val="50000"/>
                  </a:schemeClr>
                </a:solidFill>
              </a:rPr>
              <a:t>updated</a:t>
            </a:r>
            <a:r>
              <a:rPr lang="de-DE" sz="1600" dirty="0">
                <a:solidFill>
                  <a:schemeClr val="accent1">
                    <a:lumMod val="50000"/>
                  </a:schemeClr>
                </a:solidFill>
              </a:rPr>
              <a:t> on a </a:t>
            </a:r>
            <a:r>
              <a:rPr lang="de-DE" sz="1600" dirty="0" err="1">
                <a:solidFill>
                  <a:schemeClr val="accent1">
                    <a:lumMod val="50000"/>
                  </a:schemeClr>
                </a:solidFill>
              </a:rPr>
              <a:t>regular</a:t>
            </a:r>
            <a:r>
              <a:rPr lang="de-DE" sz="1600" dirty="0">
                <a:solidFill>
                  <a:schemeClr val="accent1">
                    <a:lumMod val="50000"/>
                  </a:schemeClr>
                </a:solidFill>
              </a:rPr>
              <a:t> </a:t>
            </a:r>
            <a:r>
              <a:rPr lang="de-DE" sz="1600" dirty="0" err="1">
                <a:solidFill>
                  <a:schemeClr val="accent1">
                    <a:lumMod val="50000"/>
                  </a:schemeClr>
                </a:solidFill>
              </a:rPr>
              <a:t>basis</a:t>
            </a:r>
            <a:r>
              <a:rPr lang="de-DE" sz="1600" dirty="0">
                <a:solidFill>
                  <a:schemeClr val="accent1">
                    <a:lumMod val="50000"/>
                  </a:schemeClr>
                </a:solidFill>
              </a:rPr>
              <a:t>. </a:t>
            </a:r>
          </a:p>
          <a:p>
            <a:pPr lvl="0" algn="just"/>
            <a:r>
              <a:rPr lang="en-US" sz="1600" dirty="0">
                <a:solidFill>
                  <a:schemeClr val="accent1">
                    <a:lumMod val="50000"/>
                  </a:schemeClr>
                </a:solidFill>
              </a:rPr>
              <a:t>The use of SMART goals should serve as a powerful warning system regarding the intellectual outputs.</a:t>
            </a:r>
            <a:endParaRPr lang="de-DE" sz="1600" dirty="0">
              <a:solidFill>
                <a:schemeClr val="accent1">
                  <a:lumMod val="50000"/>
                </a:schemeClr>
              </a:solidFill>
            </a:endParaRPr>
          </a:p>
          <a:p>
            <a:pPr marL="0" indent="0" algn="just">
              <a:buNone/>
            </a:pPr>
            <a:endParaRPr lang="en-US" sz="1400" dirty="0" smtClean="0"/>
          </a:p>
        </p:txBody>
      </p:sp>
      <p:sp>
        <p:nvSpPr>
          <p:cNvPr id="5" name="Foliennummernplatzhalter 4"/>
          <p:cNvSpPr>
            <a:spLocks noGrp="1"/>
          </p:cNvSpPr>
          <p:nvPr>
            <p:ph type="sldNum" idx="12"/>
          </p:nvPr>
        </p:nvSpPr>
        <p:spPr/>
        <p:txBody>
          <a:bodyPr/>
          <a:lstStyle/>
          <a:p>
            <a:pPr lvl="0">
              <a:spcBef>
                <a:spcPts val="0"/>
              </a:spcBef>
              <a:buNone/>
            </a:pPr>
            <a:fld id="{00000000-1234-1234-1234-123412341234}" type="slidenum">
              <a:rPr lang="en" smtClean="0"/>
              <a:t>25</a:t>
            </a:fld>
            <a:endParaRPr lang="en"/>
          </a:p>
        </p:txBody>
      </p:sp>
    </p:spTree>
    <p:extLst>
      <p:ext uri="{BB962C8B-B14F-4D97-AF65-F5344CB8AC3E}">
        <p14:creationId xmlns:p14="http://schemas.microsoft.com/office/powerpoint/2010/main" val="2455007470"/>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Use</a:t>
            </a:r>
            <a:r>
              <a:rPr lang="de-DE" dirty="0" smtClean="0"/>
              <a:t> of IT </a:t>
            </a:r>
            <a:r>
              <a:rPr lang="de-DE" dirty="0" err="1" smtClean="0"/>
              <a:t>tools</a:t>
            </a:r>
            <a:endParaRPr lang="de-DE" dirty="0"/>
          </a:p>
        </p:txBody>
      </p:sp>
      <p:sp>
        <p:nvSpPr>
          <p:cNvPr id="3" name="Textplatzhalter 2"/>
          <p:cNvSpPr>
            <a:spLocks noGrp="1"/>
          </p:cNvSpPr>
          <p:nvPr>
            <p:ph type="body" idx="1"/>
          </p:nvPr>
        </p:nvSpPr>
        <p:spPr>
          <a:xfrm>
            <a:off x="755576" y="1347614"/>
            <a:ext cx="7488832" cy="3096344"/>
          </a:xfrm>
        </p:spPr>
        <p:txBody>
          <a:bodyPr/>
          <a:lstStyle/>
          <a:p>
            <a:pPr marL="0" indent="0">
              <a:buNone/>
            </a:pPr>
            <a:r>
              <a:rPr lang="en-US" sz="1600" u="sng" dirty="0">
                <a:solidFill>
                  <a:schemeClr val="accent1">
                    <a:lumMod val="50000"/>
                  </a:schemeClr>
                </a:solidFill>
              </a:rPr>
              <a:t>Mobility Tool+</a:t>
            </a:r>
            <a:endParaRPr lang="de-DE" sz="1600" u="sng" dirty="0">
              <a:solidFill>
                <a:schemeClr val="accent1">
                  <a:lumMod val="50000"/>
                </a:schemeClr>
              </a:solidFill>
            </a:endParaRPr>
          </a:p>
          <a:p>
            <a:r>
              <a:rPr lang="en-US" sz="1600" dirty="0">
                <a:solidFill>
                  <a:schemeClr val="accent1">
                    <a:lumMod val="50000"/>
                  </a:schemeClr>
                </a:solidFill>
              </a:rPr>
              <a:t>The coordinator must make use of the web based Mobility Tool+ to record all information in relation to the activities undertaken under the Project and to complete and submit the Progress Report, Interim report (if available in Mobility Tool+ and for the cases specified in article I.4.3) and Final reports.</a:t>
            </a:r>
            <a:endParaRPr lang="de-DE" sz="1600" dirty="0">
              <a:solidFill>
                <a:schemeClr val="accent1">
                  <a:lumMod val="50000"/>
                </a:schemeClr>
              </a:solidFill>
            </a:endParaRPr>
          </a:p>
          <a:p>
            <a:pPr marL="0" indent="0">
              <a:buNone/>
            </a:pPr>
            <a:r>
              <a:rPr lang="en-US" sz="1600" u="sng" dirty="0">
                <a:solidFill>
                  <a:schemeClr val="accent1">
                    <a:lumMod val="50000"/>
                  </a:schemeClr>
                </a:solidFill>
              </a:rPr>
              <a:t>Erasmus+ Project Results Platform</a:t>
            </a:r>
            <a:endParaRPr lang="de-DE" sz="1600" u="sng" dirty="0">
              <a:solidFill>
                <a:schemeClr val="accent1">
                  <a:lumMod val="50000"/>
                </a:schemeClr>
              </a:solidFill>
            </a:endParaRPr>
          </a:p>
          <a:p>
            <a:r>
              <a:rPr lang="en-US" sz="1600" dirty="0">
                <a:solidFill>
                  <a:schemeClr val="accent1">
                    <a:lumMod val="50000"/>
                  </a:schemeClr>
                </a:solidFill>
              </a:rPr>
              <a:t>The coordinator must input the deliverables of the Project in the Erasmus+ Project Results Platform (http://ec.europa.eu/programmes/erasmus-plus/projects/), in accordance with the instructions provided therein.</a:t>
            </a:r>
            <a:endParaRPr lang="de-DE" sz="1600" dirty="0">
              <a:solidFill>
                <a:schemeClr val="accent1">
                  <a:lumMod val="50000"/>
                </a:schemeClr>
              </a:solidFill>
            </a:endParaRPr>
          </a:p>
          <a:p>
            <a:r>
              <a:rPr lang="en-US" sz="1600" dirty="0">
                <a:solidFill>
                  <a:schemeClr val="accent1">
                    <a:lumMod val="50000"/>
                  </a:schemeClr>
                </a:solidFill>
              </a:rPr>
              <a:t>The approval of the final report will be subject to the upload of the Project deliverables in the Erasmus+ Project Results Platform by the time of its submission</a:t>
            </a:r>
            <a:endParaRPr lang="de-DE" sz="1600" dirty="0">
              <a:solidFill>
                <a:schemeClr val="accent1">
                  <a:lumMod val="50000"/>
                </a:schemeClr>
              </a:solidFill>
            </a:endParaRPr>
          </a:p>
          <a:p>
            <a:pPr marL="0" indent="0" algn="just">
              <a:buNone/>
            </a:pPr>
            <a:endParaRPr lang="en-US" sz="1400" dirty="0" smtClean="0"/>
          </a:p>
        </p:txBody>
      </p:sp>
      <p:sp>
        <p:nvSpPr>
          <p:cNvPr id="5" name="Foliennummernplatzhalter 4"/>
          <p:cNvSpPr>
            <a:spLocks noGrp="1"/>
          </p:cNvSpPr>
          <p:nvPr>
            <p:ph type="sldNum" idx="12"/>
          </p:nvPr>
        </p:nvSpPr>
        <p:spPr/>
        <p:txBody>
          <a:bodyPr/>
          <a:lstStyle/>
          <a:p>
            <a:pPr lvl="0">
              <a:spcBef>
                <a:spcPts val="0"/>
              </a:spcBef>
              <a:buNone/>
            </a:pPr>
            <a:fld id="{00000000-1234-1234-1234-123412341234}" type="slidenum">
              <a:rPr lang="en" smtClean="0"/>
              <a:t>26</a:t>
            </a:fld>
            <a:endParaRPr lang="en"/>
          </a:p>
        </p:txBody>
      </p:sp>
    </p:spTree>
    <p:extLst>
      <p:ext uri="{BB962C8B-B14F-4D97-AF65-F5344CB8AC3E}">
        <p14:creationId xmlns:p14="http://schemas.microsoft.com/office/powerpoint/2010/main" val="4047179708"/>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prstGeom prst="rect">
            <a:avLst/>
          </a:prstGeom>
        </p:spPr>
        <p:txBody>
          <a:bodyPr wrap="square" lIns="91425" tIns="91425" rIns="91425" bIns="91425" anchor="b" anchorCtr="0">
            <a:noAutofit/>
          </a:bodyPr>
          <a:lstStyle/>
          <a:p>
            <a:pPr lvl="0" rtl="0">
              <a:spcBef>
                <a:spcPts val="0"/>
              </a:spcBef>
              <a:buNone/>
            </a:pPr>
            <a:r>
              <a:rPr lang="en" dirty="0"/>
              <a:t>3</a:t>
            </a:r>
            <a:r>
              <a:rPr lang="en" dirty="0" smtClean="0"/>
              <a:t>.   </a:t>
            </a:r>
            <a:endParaRPr lang="en" dirty="0"/>
          </a:p>
        </p:txBody>
      </p:sp>
      <p:sp>
        <p:nvSpPr>
          <p:cNvPr id="222" name="Shape 222"/>
          <p:cNvSpPr txBox="1">
            <a:spLocks noGrp="1"/>
          </p:cNvSpPr>
          <p:nvPr>
            <p:ph type="subTitle" idx="1"/>
          </p:nvPr>
        </p:nvSpPr>
        <p:spPr>
          <a:prstGeom prst="rect">
            <a:avLst/>
          </a:prstGeom>
        </p:spPr>
        <p:txBody>
          <a:bodyPr wrap="square" lIns="91425" tIns="91425" rIns="91425" bIns="91425" anchor="t" anchorCtr="0">
            <a:noAutofit/>
          </a:bodyPr>
          <a:lstStyle/>
          <a:p>
            <a:pPr lvl="0" rtl="0">
              <a:spcBef>
                <a:spcPts val="0"/>
              </a:spcBef>
              <a:buNone/>
            </a:pPr>
            <a:r>
              <a:rPr lang="en" dirty="0" smtClean="0"/>
              <a:t>Dissemination</a:t>
            </a:r>
            <a:endParaRPr lang="en" dirty="0"/>
          </a:p>
        </p:txBody>
      </p:sp>
      <p:sp>
        <p:nvSpPr>
          <p:cNvPr id="223" name="Shape 223"/>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27</a:t>
            </a:fld>
            <a:endParaRPr lang="en"/>
          </a:p>
        </p:txBody>
      </p:sp>
      <p:sp>
        <p:nvSpPr>
          <p:cNvPr id="224" name="Shape 224"/>
          <p:cNvSpPr txBox="1"/>
          <p:nvPr/>
        </p:nvSpPr>
        <p:spPr>
          <a:xfrm>
            <a:off x="463525" y="0"/>
            <a:ext cx="2181600" cy="3136200"/>
          </a:xfrm>
          <a:prstGeom prst="rect">
            <a:avLst/>
          </a:prstGeom>
          <a:noFill/>
          <a:ln>
            <a:noFill/>
          </a:ln>
        </p:spPr>
        <p:txBody>
          <a:bodyPr wrap="square" lIns="91425" tIns="91425" rIns="91425" bIns="91425" anchor="b" anchorCtr="0">
            <a:noAutofit/>
          </a:bodyPr>
          <a:lstStyle/>
          <a:p>
            <a:pPr lvl="0">
              <a:spcBef>
                <a:spcPts val="0"/>
              </a:spcBef>
              <a:buNone/>
            </a:pPr>
            <a:r>
              <a:rPr lang="en" sz="12000" b="1" dirty="0">
                <a:solidFill>
                  <a:srgbClr val="3F5378"/>
                </a:solidFill>
                <a:latin typeface="Roboto Condensed"/>
                <a:ea typeface="Roboto Condensed"/>
                <a:cs typeface="Roboto Condensed"/>
                <a:sym typeface="Roboto Condensed"/>
              </a:rPr>
              <a:t>3</a:t>
            </a:r>
          </a:p>
        </p:txBody>
      </p:sp>
    </p:spTree>
    <p:extLst>
      <p:ext uri="{BB962C8B-B14F-4D97-AF65-F5344CB8AC3E}">
        <p14:creationId xmlns:p14="http://schemas.microsoft.com/office/powerpoint/2010/main" val="17178329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Choice of Logo – Option 1</a:t>
            </a:r>
            <a:endParaRPr lang="de-DE" dirty="0"/>
          </a:p>
        </p:txBody>
      </p:sp>
      <p:sp>
        <p:nvSpPr>
          <p:cNvPr id="5" name="Foliennummernplatzhalter 4"/>
          <p:cNvSpPr>
            <a:spLocks noGrp="1"/>
          </p:cNvSpPr>
          <p:nvPr>
            <p:ph type="sldNum" idx="12"/>
          </p:nvPr>
        </p:nvSpPr>
        <p:spPr/>
        <p:txBody>
          <a:bodyPr/>
          <a:lstStyle/>
          <a:p>
            <a:pPr lvl="0">
              <a:spcBef>
                <a:spcPts val="0"/>
              </a:spcBef>
              <a:buNone/>
            </a:pPr>
            <a:fld id="{00000000-1234-1234-1234-123412341234}" type="slidenum">
              <a:rPr lang="en" smtClean="0"/>
              <a:t>28</a:t>
            </a:fld>
            <a:endParaRPr lang="en"/>
          </a:p>
        </p:txBody>
      </p:sp>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1420617"/>
            <a:ext cx="3219822" cy="3219822"/>
          </a:xfrm>
          <a:prstGeom prst="rect">
            <a:avLst/>
          </a:prstGeom>
        </p:spPr>
      </p:pic>
    </p:spTree>
    <p:extLst>
      <p:ext uri="{BB962C8B-B14F-4D97-AF65-F5344CB8AC3E}">
        <p14:creationId xmlns:p14="http://schemas.microsoft.com/office/powerpoint/2010/main" val="29696725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Facebook Page</a:t>
            </a:r>
            <a:endParaRPr lang="de-DE" dirty="0"/>
          </a:p>
        </p:txBody>
      </p:sp>
      <p:sp>
        <p:nvSpPr>
          <p:cNvPr id="5" name="Foliennummernplatzhalter 4"/>
          <p:cNvSpPr>
            <a:spLocks noGrp="1"/>
          </p:cNvSpPr>
          <p:nvPr>
            <p:ph type="sldNum" idx="12"/>
          </p:nvPr>
        </p:nvSpPr>
        <p:spPr/>
        <p:txBody>
          <a:bodyPr/>
          <a:lstStyle/>
          <a:p>
            <a:pPr lvl="0">
              <a:spcBef>
                <a:spcPts val="0"/>
              </a:spcBef>
              <a:buNone/>
            </a:pPr>
            <a:fld id="{00000000-1234-1234-1234-123412341234}" type="slidenum">
              <a:rPr lang="en" smtClean="0"/>
              <a:t>29</a:t>
            </a:fld>
            <a:endParaRPr lang="en"/>
          </a:p>
        </p:txBody>
      </p:sp>
      <p:sp>
        <p:nvSpPr>
          <p:cNvPr id="3" name="Rechteck 2"/>
          <p:cNvSpPr/>
          <p:nvPr/>
        </p:nvSpPr>
        <p:spPr>
          <a:xfrm>
            <a:off x="467544" y="1408127"/>
            <a:ext cx="7704856" cy="307777"/>
          </a:xfrm>
          <a:prstGeom prst="rect">
            <a:avLst/>
          </a:prstGeom>
        </p:spPr>
        <p:txBody>
          <a:bodyPr wrap="square">
            <a:spAutoFit/>
          </a:bodyPr>
          <a:lstStyle/>
          <a:p>
            <a:r>
              <a:rPr lang="en-GB" dirty="0">
                <a:hlinkClick r:id="rId2"/>
              </a:rPr>
              <a:t>https://</a:t>
            </a:r>
            <a:r>
              <a:rPr lang="en-GB" dirty="0" smtClean="0">
                <a:hlinkClick r:id="rId2"/>
              </a:rPr>
              <a:t>www.facebook.com/InterActProject2021</a:t>
            </a:r>
            <a:r>
              <a:rPr lang="en-GB" dirty="0" smtClean="0"/>
              <a:t> </a:t>
            </a:r>
            <a:endParaRPr lang="en-GB" dirty="0"/>
          </a:p>
        </p:txBody>
      </p:sp>
      <p:pic>
        <p:nvPicPr>
          <p:cNvPr id="4" name="Grafik 3"/>
          <p:cNvPicPr>
            <a:picLocks noChangeAspect="1"/>
          </p:cNvPicPr>
          <p:nvPr/>
        </p:nvPicPr>
        <p:blipFill>
          <a:blip r:embed="rId3"/>
          <a:stretch>
            <a:fillRect/>
          </a:stretch>
        </p:blipFill>
        <p:spPr>
          <a:xfrm>
            <a:off x="539552" y="1851670"/>
            <a:ext cx="4327381" cy="2352228"/>
          </a:xfrm>
          <a:prstGeom prst="rect">
            <a:avLst/>
          </a:prstGeom>
        </p:spPr>
      </p:pic>
    </p:spTree>
    <p:extLst>
      <p:ext uri="{BB962C8B-B14F-4D97-AF65-F5344CB8AC3E}">
        <p14:creationId xmlns:p14="http://schemas.microsoft.com/office/powerpoint/2010/main" val="169438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prstGeom prst="rect">
            <a:avLst/>
          </a:prstGeom>
        </p:spPr>
        <p:txBody>
          <a:bodyPr wrap="square" lIns="91425" tIns="91425" rIns="91425" bIns="91425" anchor="b" anchorCtr="0">
            <a:noAutofit/>
          </a:bodyPr>
          <a:lstStyle/>
          <a:p>
            <a:pPr lvl="0" rtl="0">
              <a:spcBef>
                <a:spcPts val="0"/>
              </a:spcBef>
              <a:buNone/>
            </a:pPr>
            <a:r>
              <a:rPr lang="en" dirty="0"/>
              <a:t>0</a:t>
            </a:r>
            <a:r>
              <a:rPr lang="en" dirty="0" smtClean="0"/>
              <a:t>.  </a:t>
            </a:r>
            <a:endParaRPr lang="en" dirty="0"/>
          </a:p>
        </p:txBody>
      </p:sp>
      <p:sp>
        <p:nvSpPr>
          <p:cNvPr id="222" name="Shape 222"/>
          <p:cNvSpPr txBox="1">
            <a:spLocks noGrp="1"/>
          </p:cNvSpPr>
          <p:nvPr>
            <p:ph type="subTitle" idx="1"/>
          </p:nvPr>
        </p:nvSpPr>
        <p:spPr>
          <a:prstGeom prst="rect">
            <a:avLst/>
          </a:prstGeom>
        </p:spPr>
        <p:txBody>
          <a:bodyPr wrap="square" lIns="91425" tIns="91425" rIns="91425" bIns="91425" anchor="t" anchorCtr="0">
            <a:noAutofit/>
          </a:bodyPr>
          <a:lstStyle/>
          <a:p>
            <a:pPr lvl="0" rtl="0">
              <a:spcBef>
                <a:spcPts val="0"/>
              </a:spcBef>
              <a:buNone/>
            </a:pPr>
            <a:r>
              <a:rPr lang="en" dirty="0" smtClean="0"/>
              <a:t>Introduction</a:t>
            </a:r>
            <a:endParaRPr lang="en" dirty="0"/>
          </a:p>
        </p:txBody>
      </p:sp>
      <p:sp>
        <p:nvSpPr>
          <p:cNvPr id="223" name="Shape 223"/>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3</a:t>
            </a:fld>
            <a:endParaRPr lang="en"/>
          </a:p>
        </p:txBody>
      </p:sp>
      <p:sp>
        <p:nvSpPr>
          <p:cNvPr id="224" name="Shape 224"/>
          <p:cNvSpPr txBox="1"/>
          <p:nvPr/>
        </p:nvSpPr>
        <p:spPr>
          <a:xfrm>
            <a:off x="463525" y="0"/>
            <a:ext cx="2181600" cy="3136200"/>
          </a:xfrm>
          <a:prstGeom prst="rect">
            <a:avLst/>
          </a:prstGeom>
          <a:noFill/>
          <a:ln>
            <a:noFill/>
          </a:ln>
        </p:spPr>
        <p:txBody>
          <a:bodyPr wrap="square" lIns="91425" tIns="91425" rIns="91425" bIns="91425" anchor="b" anchorCtr="0">
            <a:noAutofit/>
          </a:bodyPr>
          <a:lstStyle/>
          <a:p>
            <a:pPr lvl="0">
              <a:spcBef>
                <a:spcPts val="0"/>
              </a:spcBef>
              <a:buNone/>
            </a:pPr>
            <a:r>
              <a:rPr lang="en" sz="12000" b="1" dirty="0">
                <a:solidFill>
                  <a:srgbClr val="3F5378"/>
                </a:solidFill>
                <a:latin typeface="Roboto Condensed"/>
                <a:ea typeface="Roboto Condensed"/>
                <a:cs typeface="Roboto Condensed"/>
                <a:sym typeface="Roboto Condensed"/>
              </a:rPr>
              <a:t>0</a:t>
            </a:r>
          </a:p>
        </p:txBody>
      </p:sp>
    </p:spTree>
    <p:extLst>
      <p:ext uri="{BB962C8B-B14F-4D97-AF65-F5344CB8AC3E}">
        <p14:creationId xmlns:p14="http://schemas.microsoft.com/office/powerpoint/2010/main" val="41890103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Facebook Page</a:t>
            </a:r>
            <a:endParaRPr lang="de-DE" dirty="0"/>
          </a:p>
        </p:txBody>
      </p:sp>
      <p:sp>
        <p:nvSpPr>
          <p:cNvPr id="5" name="Foliennummernplatzhalter 4"/>
          <p:cNvSpPr>
            <a:spLocks noGrp="1"/>
          </p:cNvSpPr>
          <p:nvPr>
            <p:ph type="sldNum" idx="12"/>
          </p:nvPr>
        </p:nvSpPr>
        <p:spPr/>
        <p:txBody>
          <a:bodyPr/>
          <a:lstStyle/>
          <a:p>
            <a:pPr lvl="0">
              <a:spcBef>
                <a:spcPts val="0"/>
              </a:spcBef>
              <a:buNone/>
            </a:pPr>
            <a:fld id="{00000000-1234-1234-1234-123412341234}" type="slidenum">
              <a:rPr lang="en" smtClean="0"/>
              <a:t>30</a:t>
            </a:fld>
            <a:endParaRPr lang="en"/>
          </a:p>
        </p:txBody>
      </p:sp>
      <p:sp>
        <p:nvSpPr>
          <p:cNvPr id="3" name="Rechteck 2"/>
          <p:cNvSpPr/>
          <p:nvPr/>
        </p:nvSpPr>
        <p:spPr>
          <a:xfrm>
            <a:off x="482803" y="2067694"/>
            <a:ext cx="7704856" cy="830997"/>
          </a:xfrm>
          <a:prstGeom prst="rect">
            <a:avLst/>
          </a:prstGeom>
        </p:spPr>
        <p:txBody>
          <a:bodyPr wrap="square">
            <a:spAutoFit/>
          </a:bodyPr>
          <a:lstStyle/>
          <a:p>
            <a:pPr marL="285750" indent="-285750" algn="just">
              <a:buFont typeface="Arial" panose="020B0604020202020204" pitchFamily="34" charset="0"/>
              <a:buChar char="•"/>
            </a:pPr>
            <a:r>
              <a:rPr lang="de-DE" sz="1600" dirty="0" err="1" smtClean="0">
                <a:solidFill>
                  <a:schemeClr val="accent1">
                    <a:lumMod val="50000"/>
                  </a:schemeClr>
                </a:solidFill>
                <a:latin typeface="Roboto Condensed" panose="020B0604020202020204" charset="0"/>
                <a:ea typeface="Roboto Condensed" panose="020B0604020202020204" charset="0"/>
              </a:rPr>
              <a:t>Invite</a:t>
            </a:r>
            <a:r>
              <a:rPr lang="de-DE" sz="1600" dirty="0" smtClean="0">
                <a:solidFill>
                  <a:schemeClr val="accent1">
                    <a:lumMod val="50000"/>
                  </a:schemeClr>
                </a:solidFill>
                <a:latin typeface="Roboto Condensed" panose="020B0604020202020204" charset="0"/>
                <a:ea typeface="Roboto Condensed" panose="020B0604020202020204" charset="0"/>
              </a:rPr>
              <a:t> </a:t>
            </a:r>
            <a:r>
              <a:rPr lang="de-DE" sz="1600" dirty="0" err="1" smtClean="0">
                <a:solidFill>
                  <a:schemeClr val="accent1">
                    <a:lumMod val="50000"/>
                  </a:schemeClr>
                </a:solidFill>
                <a:latin typeface="Roboto Condensed" panose="020B0604020202020204" charset="0"/>
                <a:ea typeface="Roboto Condensed" panose="020B0604020202020204" charset="0"/>
              </a:rPr>
              <a:t>your</a:t>
            </a:r>
            <a:r>
              <a:rPr lang="de-DE" sz="1600" dirty="0" smtClean="0">
                <a:solidFill>
                  <a:schemeClr val="accent1">
                    <a:lumMod val="50000"/>
                  </a:schemeClr>
                </a:solidFill>
                <a:latin typeface="Roboto Condensed" panose="020B0604020202020204" charset="0"/>
                <a:ea typeface="Roboto Condensed" panose="020B0604020202020204" charset="0"/>
              </a:rPr>
              <a:t> </a:t>
            </a:r>
            <a:r>
              <a:rPr lang="de-DE" sz="1600" dirty="0" err="1" smtClean="0">
                <a:solidFill>
                  <a:schemeClr val="accent1">
                    <a:lumMod val="50000"/>
                  </a:schemeClr>
                </a:solidFill>
                <a:latin typeface="Roboto Condensed" panose="020B0604020202020204" charset="0"/>
                <a:ea typeface="Roboto Condensed" panose="020B0604020202020204" charset="0"/>
              </a:rPr>
              <a:t>network</a:t>
            </a:r>
            <a:r>
              <a:rPr lang="de-DE" sz="1600" dirty="0" smtClean="0">
                <a:solidFill>
                  <a:schemeClr val="accent1">
                    <a:lumMod val="50000"/>
                  </a:schemeClr>
                </a:solidFill>
                <a:latin typeface="Roboto Condensed" panose="020B0604020202020204" charset="0"/>
                <a:ea typeface="Roboto Condensed" panose="020B0604020202020204" charset="0"/>
              </a:rPr>
              <a:t> </a:t>
            </a:r>
            <a:r>
              <a:rPr lang="de-DE" sz="1600" dirty="0" err="1" smtClean="0">
                <a:solidFill>
                  <a:schemeClr val="accent1">
                    <a:lumMod val="50000"/>
                  </a:schemeClr>
                </a:solidFill>
                <a:latin typeface="Roboto Condensed" panose="020B0604020202020204" charset="0"/>
                <a:ea typeface="Roboto Condensed" panose="020B0604020202020204" charset="0"/>
              </a:rPr>
              <a:t>to</a:t>
            </a:r>
            <a:r>
              <a:rPr lang="de-DE" sz="1600" dirty="0" smtClean="0">
                <a:solidFill>
                  <a:schemeClr val="accent1">
                    <a:lumMod val="50000"/>
                  </a:schemeClr>
                </a:solidFill>
                <a:latin typeface="Roboto Condensed" panose="020B0604020202020204" charset="0"/>
                <a:ea typeface="Roboto Condensed" panose="020B0604020202020204" charset="0"/>
              </a:rPr>
              <a:t> </a:t>
            </a:r>
            <a:r>
              <a:rPr lang="de-DE" sz="1600" dirty="0" err="1" smtClean="0">
                <a:solidFill>
                  <a:schemeClr val="accent1">
                    <a:lumMod val="50000"/>
                  </a:schemeClr>
                </a:solidFill>
                <a:latin typeface="Roboto Condensed" panose="020B0604020202020204" charset="0"/>
                <a:ea typeface="Roboto Condensed" panose="020B0604020202020204" charset="0"/>
              </a:rPr>
              <a:t>join</a:t>
            </a:r>
            <a:r>
              <a:rPr lang="de-DE" sz="1600" dirty="0" smtClean="0">
                <a:solidFill>
                  <a:schemeClr val="accent1">
                    <a:lumMod val="50000"/>
                  </a:schemeClr>
                </a:solidFill>
                <a:latin typeface="Roboto Condensed" panose="020B0604020202020204" charset="0"/>
                <a:ea typeface="Roboto Condensed" panose="020B0604020202020204" charset="0"/>
              </a:rPr>
              <a:t> the Facebook </a:t>
            </a:r>
            <a:r>
              <a:rPr lang="de-DE" sz="1600" dirty="0" err="1" smtClean="0">
                <a:solidFill>
                  <a:schemeClr val="accent1">
                    <a:lumMod val="50000"/>
                  </a:schemeClr>
                </a:solidFill>
                <a:latin typeface="Roboto Condensed" panose="020B0604020202020204" charset="0"/>
                <a:ea typeface="Roboto Condensed" panose="020B0604020202020204" charset="0"/>
              </a:rPr>
              <a:t>group</a:t>
            </a:r>
            <a:r>
              <a:rPr lang="de-DE" sz="1600" dirty="0" smtClean="0">
                <a:solidFill>
                  <a:schemeClr val="accent1">
                    <a:lumMod val="50000"/>
                  </a:schemeClr>
                </a:solidFill>
                <a:latin typeface="Roboto Condensed" panose="020B0604020202020204" charset="0"/>
                <a:ea typeface="Roboto Condensed" panose="020B0604020202020204" charset="0"/>
              </a:rPr>
              <a:t> after TM1</a:t>
            </a:r>
          </a:p>
          <a:p>
            <a:pPr algn="just"/>
            <a:endParaRPr lang="de-DE" sz="1600" dirty="0">
              <a:solidFill>
                <a:schemeClr val="accent1">
                  <a:lumMod val="50000"/>
                </a:schemeClr>
              </a:solidFill>
              <a:latin typeface="Roboto Condensed" panose="020B0604020202020204" charset="0"/>
              <a:ea typeface="Roboto Condensed" panose="020B0604020202020204" charset="0"/>
            </a:endParaRPr>
          </a:p>
          <a:p>
            <a:pPr marL="285750" indent="-285750" algn="just">
              <a:buFont typeface="Arial" panose="020B0604020202020204" pitchFamily="34" charset="0"/>
              <a:buChar char="•"/>
            </a:pPr>
            <a:r>
              <a:rPr lang="de-DE" sz="1600" dirty="0" smtClean="0">
                <a:solidFill>
                  <a:schemeClr val="accent1">
                    <a:lumMod val="50000"/>
                  </a:schemeClr>
                </a:solidFill>
                <a:latin typeface="Roboto Condensed" panose="020B0604020202020204" charset="0"/>
                <a:ea typeface="Roboto Condensed" panose="020B0604020202020204" charset="0"/>
              </a:rPr>
              <a:t>Create Facebook </a:t>
            </a:r>
            <a:r>
              <a:rPr lang="de-DE" sz="1600" dirty="0" err="1" smtClean="0">
                <a:solidFill>
                  <a:schemeClr val="accent1">
                    <a:lumMod val="50000"/>
                  </a:schemeClr>
                </a:solidFill>
                <a:latin typeface="Roboto Condensed" panose="020B0604020202020204" charset="0"/>
                <a:ea typeface="Roboto Condensed" panose="020B0604020202020204" charset="0"/>
              </a:rPr>
              <a:t>articles</a:t>
            </a:r>
            <a:r>
              <a:rPr lang="de-DE" sz="1600" dirty="0" smtClean="0">
                <a:solidFill>
                  <a:schemeClr val="accent1">
                    <a:lumMod val="50000"/>
                  </a:schemeClr>
                </a:solidFill>
                <a:latin typeface="Roboto Condensed" panose="020B0604020202020204" charset="0"/>
                <a:ea typeface="Roboto Condensed" panose="020B0604020202020204" charset="0"/>
              </a:rPr>
              <a:t> </a:t>
            </a:r>
            <a:r>
              <a:rPr lang="de-DE" sz="1600" dirty="0" err="1" smtClean="0">
                <a:solidFill>
                  <a:schemeClr val="accent1">
                    <a:lumMod val="50000"/>
                  </a:schemeClr>
                </a:solidFill>
                <a:latin typeface="Roboto Condensed" panose="020B0604020202020204" charset="0"/>
                <a:ea typeface="Roboto Condensed" panose="020B0604020202020204" charset="0"/>
              </a:rPr>
              <a:t>according</a:t>
            </a:r>
            <a:r>
              <a:rPr lang="de-DE" sz="1600" dirty="0" smtClean="0">
                <a:solidFill>
                  <a:schemeClr val="accent1">
                    <a:lumMod val="50000"/>
                  </a:schemeClr>
                </a:solidFill>
                <a:latin typeface="Roboto Condensed" panose="020B0604020202020204" charset="0"/>
                <a:ea typeface="Roboto Condensed" panose="020B0604020202020204" charset="0"/>
              </a:rPr>
              <a:t> </a:t>
            </a:r>
            <a:r>
              <a:rPr lang="de-DE" sz="1600" dirty="0" err="1" smtClean="0">
                <a:solidFill>
                  <a:schemeClr val="accent1">
                    <a:lumMod val="50000"/>
                  </a:schemeClr>
                </a:solidFill>
                <a:latin typeface="Roboto Condensed" panose="020B0604020202020204" charset="0"/>
                <a:ea typeface="Roboto Condensed" panose="020B0604020202020204" charset="0"/>
              </a:rPr>
              <a:t>to</a:t>
            </a:r>
            <a:r>
              <a:rPr lang="de-DE" sz="1600" dirty="0" smtClean="0">
                <a:solidFill>
                  <a:schemeClr val="accent1">
                    <a:lumMod val="50000"/>
                  </a:schemeClr>
                </a:solidFill>
                <a:latin typeface="Roboto Condensed" panose="020B0604020202020204" charset="0"/>
                <a:ea typeface="Roboto Condensed" panose="020B0604020202020204" charset="0"/>
              </a:rPr>
              <a:t> the Dissemination Plan </a:t>
            </a:r>
            <a:endParaRPr lang="en-GB" sz="1600" dirty="0">
              <a:solidFill>
                <a:schemeClr val="accent1">
                  <a:lumMod val="50000"/>
                </a:schemeClr>
              </a:solidFill>
              <a:latin typeface="Roboto Condensed" panose="020B0604020202020204" charset="0"/>
              <a:ea typeface="Roboto Condensed" panose="020B0604020202020204" charset="0"/>
            </a:endParaRPr>
          </a:p>
        </p:txBody>
      </p:sp>
      <p:sp>
        <p:nvSpPr>
          <p:cNvPr id="4" name="Textfeld 3"/>
          <p:cNvSpPr txBox="1"/>
          <p:nvPr/>
        </p:nvSpPr>
        <p:spPr>
          <a:xfrm rot="1005166">
            <a:off x="6954419" y="1312498"/>
            <a:ext cx="1800200" cy="307777"/>
          </a:xfrm>
          <a:prstGeom prst="rect">
            <a:avLst/>
          </a:prstGeom>
          <a:noFill/>
        </p:spPr>
        <p:txBody>
          <a:bodyPr wrap="square" rtlCol="0">
            <a:spAutoFit/>
          </a:bodyPr>
          <a:lstStyle/>
          <a:p>
            <a:r>
              <a:rPr lang="de-DE" dirty="0" smtClean="0">
                <a:solidFill>
                  <a:srgbClr val="FFC000"/>
                </a:solidFill>
              </a:rPr>
              <a:t>Dissemination Plan </a:t>
            </a:r>
            <a:endParaRPr lang="de-DE" dirty="0">
              <a:solidFill>
                <a:srgbClr val="FFC000"/>
              </a:solidFill>
            </a:endParaRPr>
          </a:p>
        </p:txBody>
      </p:sp>
    </p:spTree>
    <p:extLst>
      <p:ext uri="{BB962C8B-B14F-4D97-AF65-F5344CB8AC3E}">
        <p14:creationId xmlns:p14="http://schemas.microsoft.com/office/powerpoint/2010/main" val="42870076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Group Picture</a:t>
            </a:r>
            <a:endParaRPr lang="de-DE" dirty="0"/>
          </a:p>
        </p:txBody>
      </p:sp>
      <p:sp>
        <p:nvSpPr>
          <p:cNvPr id="3" name="Textplatzhalter 2"/>
          <p:cNvSpPr>
            <a:spLocks noGrp="1"/>
          </p:cNvSpPr>
          <p:nvPr>
            <p:ph type="body" idx="1"/>
          </p:nvPr>
        </p:nvSpPr>
        <p:spPr>
          <a:xfrm>
            <a:off x="2627784" y="2571750"/>
            <a:ext cx="4117765" cy="673723"/>
          </a:xfrm>
        </p:spPr>
        <p:txBody>
          <a:bodyPr/>
          <a:lstStyle/>
          <a:p>
            <a:pPr>
              <a:buNone/>
            </a:pPr>
            <a:r>
              <a:rPr lang="de-DE" dirty="0" smtClean="0"/>
              <a:t>Group Picture – </a:t>
            </a:r>
            <a:r>
              <a:rPr lang="de-DE" dirty="0" err="1" smtClean="0"/>
              <a:t>Please</a:t>
            </a:r>
            <a:r>
              <a:rPr lang="de-DE" dirty="0" smtClean="0"/>
              <a:t> </a:t>
            </a:r>
            <a:r>
              <a:rPr lang="de-DE" dirty="0" err="1" smtClean="0"/>
              <a:t>smile</a:t>
            </a:r>
            <a:r>
              <a:rPr lang="de-DE" dirty="0" smtClean="0"/>
              <a:t> </a:t>
            </a:r>
            <a:r>
              <a:rPr lang="de-DE" dirty="0" smtClean="0">
                <a:sym typeface="Wingdings" panose="05000000000000000000" pitchFamily="2" charset="2"/>
              </a:rPr>
              <a:t></a:t>
            </a:r>
            <a:endParaRPr lang="de-DE" dirty="0"/>
          </a:p>
        </p:txBody>
      </p:sp>
      <p:sp>
        <p:nvSpPr>
          <p:cNvPr id="5" name="Foliennummernplatzhalter 4"/>
          <p:cNvSpPr>
            <a:spLocks noGrp="1"/>
          </p:cNvSpPr>
          <p:nvPr>
            <p:ph type="sldNum" idx="12"/>
          </p:nvPr>
        </p:nvSpPr>
        <p:spPr/>
        <p:txBody>
          <a:bodyPr/>
          <a:lstStyle/>
          <a:p>
            <a:pPr lvl="0">
              <a:spcBef>
                <a:spcPts val="0"/>
              </a:spcBef>
              <a:buNone/>
            </a:pPr>
            <a:fld id="{00000000-1234-1234-1234-123412341234}" type="slidenum">
              <a:rPr lang="en" smtClean="0"/>
              <a:t>31</a:t>
            </a:fld>
            <a:endParaRPr lang="en"/>
          </a:p>
        </p:txBody>
      </p:sp>
    </p:spTree>
    <p:extLst>
      <p:ext uri="{BB962C8B-B14F-4D97-AF65-F5344CB8AC3E}">
        <p14:creationId xmlns:p14="http://schemas.microsoft.com/office/powerpoint/2010/main" val="354882783"/>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prstGeom prst="rect">
            <a:avLst/>
          </a:prstGeom>
        </p:spPr>
        <p:txBody>
          <a:bodyPr wrap="square" lIns="91425" tIns="91425" rIns="91425" bIns="91425" anchor="b" anchorCtr="0">
            <a:noAutofit/>
          </a:bodyPr>
          <a:lstStyle/>
          <a:p>
            <a:pPr lvl="0" rtl="0">
              <a:spcBef>
                <a:spcPts val="0"/>
              </a:spcBef>
              <a:buNone/>
            </a:pPr>
            <a:r>
              <a:rPr lang="en" dirty="0"/>
              <a:t>4</a:t>
            </a:r>
            <a:r>
              <a:rPr lang="en" dirty="0" smtClean="0"/>
              <a:t>.   </a:t>
            </a:r>
            <a:endParaRPr lang="en" dirty="0"/>
          </a:p>
        </p:txBody>
      </p:sp>
      <p:sp>
        <p:nvSpPr>
          <p:cNvPr id="222" name="Shape 222"/>
          <p:cNvSpPr txBox="1">
            <a:spLocks noGrp="1"/>
          </p:cNvSpPr>
          <p:nvPr>
            <p:ph type="subTitle" idx="1"/>
          </p:nvPr>
        </p:nvSpPr>
        <p:spPr>
          <a:prstGeom prst="rect">
            <a:avLst/>
          </a:prstGeom>
        </p:spPr>
        <p:txBody>
          <a:bodyPr wrap="square" lIns="91425" tIns="91425" rIns="91425" bIns="91425" anchor="t" anchorCtr="0">
            <a:noAutofit/>
          </a:bodyPr>
          <a:lstStyle/>
          <a:p>
            <a:pPr lvl="0" rtl="0">
              <a:spcBef>
                <a:spcPts val="0"/>
              </a:spcBef>
              <a:buNone/>
            </a:pPr>
            <a:r>
              <a:rPr lang="en" dirty="0" smtClean="0"/>
              <a:t>Next steps</a:t>
            </a:r>
            <a:endParaRPr lang="en" dirty="0"/>
          </a:p>
        </p:txBody>
      </p:sp>
      <p:sp>
        <p:nvSpPr>
          <p:cNvPr id="223" name="Shape 223"/>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32</a:t>
            </a:fld>
            <a:endParaRPr lang="en"/>
          </a:p>
        </p:txBody>
      </p:sp>
      <p:sp>
        <p:nvSpPr>
          <p:cNvPr id="224" name="Shape 224"/>
          <p:cNvSpPr txBox="1"/>
          <p:nvPr/>
        </p:nvSpPr>
        <p:spPr>
          <a:xfrm>
            <a:off x="463525" y="0"/>
            <a:ext cx="2181600" cy="3136200"/>
          </a:xfrm>
          <a:prstGeom prst="rect">
            <a:avLst/>
          </a:prstGeom>
          <a:noFill/>
          <a:ln>
            <a:noFill/>
          </a:ln>
        </p:spPr>
        <p:txBody>
          <a:bodyPr wrap="square" lIns="91425" tIns="91425" rIns="91425" bIns="91425" anchor="b" anchorCtr="0">
            <a:noAutofit/>
          </a:bodyPr>
          <a:lstStyle/>
          <a:p>
            <a:pPr lvl="0">
              <a:spcBef>
                <a:spcPts val="0"/>
              </a:spcBef>
              <a:buNone/>
            </a:pPr>
            <a:r>
              <a:rPr lang="en" sz="12000" b="1" dirty="0">
                <a:solidFill>
                  <a:srgbClr val="3F5378"/>
                </a:solidFill>
                <a:latin typeface="Roboto Condensed"/>
                <a:ea typeface="Roboto Condensed"/>
                <a:cs typeface="Roboto Condensed"/>
                <a:sym typeface="Roboto Condensed"/>
              </a:rPr>
              <a:t>4</a:t>
            </a:r>
            <a:endParaRPr lang="en" sz="12000" b="1" dirty="0">
              <a:solidFill>
                <a:srgbClr val="3F5378"/>
              </a:solidFill>
              <a:latin typeface="Roboto Condensed"/>
              <a:ea typeface="Roboto Condensed"/>
              <a:cs typeface="Roboto Condensed"/>
              <a:sym typeface="Roboto Condensed"/>
            </a:endParaRPr>
          </a:p>
        </p:txBody>
      </p:sp>
    </p:spTree>
    <p:extLst>
      <p:ext uri="{BB962C8B-B14F-4D97-AF65-F5344CB8AC3E}">
        <p14:creationId xmlns:p14="http://schemas.microsoft.com/office/powerpoint/2010/main" val="39843246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Next </a:t>
            </a:r>
            <a:r>
              <a:rPr lang="de-DE" dirty="0" err="1" smtClean="0"/>
              <a:t>steps</a:t>
            </a:r>
            <a:r>
              <a:rPr lang="de-DE" dirty="0" smtClean="0"/>
              <a:t> </a:t>
            </a:r>
            <a:endParaRPr lang="de-DE" dirty="0"/>
          </a:p>
        </p:txBody>
      </p:sp>
      <p:sp>
        <p:nvSpPr>
          <p:cNvPr id="5" name="Foliennummernplatzhalter 4"/>
          <p:cNvSpPr>
            <a:spLocks noGrp="1"/>
          </p:cNvSpPr>
          <p:nvPr>
            <p:ph type="sldNum" idx="12"/>
          </p:nvPr>
        </p:nvSpPr>
        <p:spPr/>
        <p:txBody>
          <a:bodyPr/>
          <a:lstStyle/>
          <a:p>
            <a:pPr lvl="0">
              <a:spcBef>
                <a:spcPts val="0"/>
              </a:spcBef>
              <a:buNone/>
            </a:pPr>
            <a:fld id="{00000000-1234-1234-1234-123412341234}" type="slidenum">
              <a:rPr lang="en" smtClean="0"/>
              <a:t>33</a:t>
            </a:fld>
            <a:endParaRPr lang="en"/>
          </a:p>
        </p:txBody>
      </p:sp>
      <p:sp>
        <p:nvSpPr>
          <p:cNvPr id="3" name="Rechteck 2"/>
          <p:cNvSpPr/>
          <p:nvPr/>
        </p:nvSpPr>
        <p:spPr>
          <a:xfrm>
            <a:off x="611560" y="1464883"/>
            <a:ext cx="7704856" cy="3862596"/>
          </a:xfrm>
          <a:prstGeom prst="rect">
            <a:avLst/>
          </a:prstGeom>
        </p:spPr>
        <p:txBody>
          <a:bodyPr wrap="square">
            <a:spAutoFit/>
          </a:bodyPr>
          <a:lstStyle/>
          <a:p>
            <a:pPr marL="285750" indent="-285750" algn="just">
              <a:buFont typeface="Arial" panose="020B0604020202020204" pitchFamily="34" charset="0"/>
              <a:buChar char="•"/>
            </a:pPr>
            <a:endParaRPr lang="de-DE" sz="1800" dirty="0" smtClean="0">
              <a:latin typeface="Roboto Condensed" panose="020B0604020202020204" charset="0"/>
              <a:ea typeface="Roboto Condensed" panose="020B0604020202020204" charset="0"/>
            </a:endParaRPr>
          </a:p>
          <a:p>
            <a:r>
              <a:rPr lang="de-DE" sz="1600" dirty="0" smtClean="0">
                <a:solidFill>
                  <a:schemeClr val="accent1">
                    <a:lumMod val="50000"/>
                  </a:schemeClr>
                </a:solidFill>
                <a:latin typeface="Roboto Condensed" panose="020B0604020202020204" charset="0"/>
                <a:ea typeface="Roboto Condensed" panose="020B0604020202020204" charset="0"/>
              </a:rPr>
              <a:t>Next TM2 will </a:t>
            </a:r>
            <a:r>
              <a:rPr lang="de-DE" sz="1600" dirty="0" err="1" smtClean="0">
                <a:solidFill>
                  <a:schemeClr val="accent1">
                    <a:lumMod val="50000"/>
                  </a:schemeClr>
                </a:solidFill>
                <a:latin typeface="Roboto Condensed" panose="020B0604020202020204" charset="0"/>
                <a:ea typeface="Roboto Condensed" panose="020B0604020202020204" charset="0"/>
              </a:rPr>
              <a:t>take</a:t>
            </a:r>
            <a:r>
              <a:rPr lang="de-DE" sz="1600" dirty="0" smtClean="0">
                <a:solidFill>
                  <a:schemeClr val="accent1">
                    <a:lumMod val="50000"/>
                  </a:schemeClr>
                </a:solidFill>
                <a:latin typeface="Roboto Condensed" panose="020B0604020202020204" charset="0"/>
                <a:ea typeface="Roboto Condensed" panose="020B0604020202020204" charset="0"/>
              </a:rPr>
              <a:t> </a:t>
            </a:r>
            <a:r>
              <a:rPr lang="de-DE" sz="1600" dirty="0" err="1" smtClean="0">
                <a:solidFill>
                  <a:schemeClr val="accent1">
                    <a:lumMod val="50000"/>
                  </a:schemeClr>
                </a:solidFill>
                <a:latin typeface="Roboto Condensed" panose="020B0604020202020204" charset="0"/>
                <a:ea typeface="Roboto Condensed" panose="020B0604020202020204" charset="0"/>
              </a:rPr>
              <a:t>place</a:t>
            </a:r>
            <a:r>
              <a:rPr lang="de-DE" sz="1600" dirty="0" smtClean="0">
                <a:solidFill>
                  <a:schemeClr val="accent1">
                    <a:lumMod val="50000"/>
                  </a:schemeClr>
                </a:solidFill>
                <a:latin typeface="Roboto Condensed" panose="020B0604020202020204" charset="0"/>
                <a:ea typeface="Roboto Condensed" panose="020B0604020202020204" charset="0"/>
              </a:rPr>
              <a:t> in </a:t>
            </a:r>
            <a:r>
              <a:rPr lang="de-DE" sz="1600" dirty="0" err="1" smtClean="0">
                <a:solidFill>
                  <a:schemeClr val="accent1">
                    <a:lumMod val="50000"/>
                  </a:schemeClr>
                </a:solidFill>
                <a:latin typeface="Roboto Condensed" panose="020B0604020202020204" charset="0"/>
                <a:ea typeface="Roboto Condensed" panose="020B0604020202020204" charset="0"/>
              </a:rPr>
              <a:t>Netherlands</a:t>
            </a:r>
            <a:r>
              <a:rPr lang="de-DE" sz="1600" dirty="0" smtClean="0">
                <a:solidFill>
                  <a:schemeClr val="accent1">
                    <a:lumMod val="50000"/>
                  </a:schemeClr>
                </a:solidFill>
                <a:latin typeface="Roboto Condensed" panose="020B0604020202020204" charset="0"/>
                <a:ea typeface="Roboto Condensed" panose="020B0604020202020204" charset="0"/>
              </a:rPr>
              <a:t> (</a:t>
            </a:r>
            <a:r>
              <a:rPr lang="de-DE" sz="1600" dirty="0" err="1" smtClean="0">
                <a:solidFill>
                  <a:schemeClr val="accent1">
                    <a:lumMod val="50000"/>
                  </a:schemeClr>
                </a:solidFill>
                <a:latin typeface="Roboto Condensed" panose="020B0604020202020204" charset="0"/>
                <a:ea typeface="Roboto Condensed" panose="020B0604020202020204" charset="0"/>
              </a:rPr>
              <a:t>hosted</a:t>
            </a:r>
            <a:r>
              <a:rPr lang="de-DE" sz="1600" dirty="0" smtClean="0">
                <a:solidFill>
                  <a:schemeClr val="accent1">
                    <a:lumMod val="50000"/>
                  </a:schemeClr>
                </a:solidFill>
                <a:latin typeface="Roboto Condensed" panose="020B0604020202020204" charset="0"/>
                <a:ea typeface="Roboto Condensed" panose="020B0604020202020204" charset="0"/>
              </a:rPr>
              <a:t> </a:t>
            </a:r>
            <a:r>
              <a:rPr lang="de-DE" sz="1600" dirty="0" err="1" smtClean="0">
                <a:solidFill>
                  <a:schemeClr val="accent1">
                    <a:lumMod val="50000"/>
                  </a:schemeClr>
                </a:solidFill>
                <a:latin typeface="Roboto Condensed" panose="020B0604020202020204" charset="0"/>
                <a:ea typeface="Roboto Condensed" panose="020B0604020202020204" charset="0"/>
              </a:rPr>
              <a:t>by</a:t>
            </a:r>
            <a:r>
              <a:rPr lang="de-DE" sz="1600" dirty="0" smtClean="0">
                <a:solidFill>
                  <a:schemeClr val="accent1">
                    <a:lumMod val="50000"/>
                  </a:schemeClr>
                </a:solidFill>
                <a:latin typeface="Roboto Condensed" panose="020B0604020202020204" charset="0"/>
                <a:ea typeface="Roboto Condensed" panose="020B0604020202020204" charset="0"/>
              </a:rPr>
              <a:t> RUG Groningen)in </a:t>
            </a:r>
            <a:r>
              <a:rPr lang="de-DE" sz="1600" dirty="0" err="1" smtClean="0">
                <a:solidFill>
                  <a:schemeClr val="accent1">
                    <a:lumMod val="50000"/>
                  </a:schemeClr>
                </a:solidFill>
                <a:latin typeface="Roboto Condensed" panose="020B0604020202020204" charset="0"/>
                <a:ea typeface="Roboto Condensed" panose="020B0604020202020204" charset="0"/>
              </a:rPr>
              <a:t>February</a:t>
            </a:r>
            <a:r>
              <a:rPr lang="de-DE" sz="1600" dirty="0" smtClean="0">
                <a:solidFill>
                  <a:schemeClr val="accent1">
                    <a:lumMod val="50000"/>
                  </a:schemeClr>
                </a:solidFill>
                <a:latin typeface="Roboto Condensed" panose="020B0604020202020204" charset="0"/>
                <a:ea typeface="Roboto Condensed" panose="020B0604020202020204" charset="0"/>
              </a:rPr>
              <a:t> 2022 </a:t>
            </a:r>
            <a:r>
              <a:rPr lang="de-DE" sz="1600" dirty="0" smtClean="0">
                <a:solidFill>
                  <a:srgbClr val="FFC000"/>
                </a:solidFill>
                <a:latin typeface="Roboto Condensed" panose="020B0604020202020204" charset="0"/>
                <a:ea typeface="Roboto Condensed" panose="020B0604020202020204" charset="0"/>
              </a:rPr>
              <a:t>– Date? </a:t>
            </a:r>
            <a:r>
              <a:rPr lang="de-DE" sz="1600" dirty="0">
                <a:solidFill>
                  <a:schemeClr val="accent1">
                    <a:lumMod val="50000"/>
                  </a:schemeClr>
                </a:solidFill>
                <a:latin typeface="Roboto Condensed" panose="020B0604020202020204" charset="0"/>
                <a:ea typeface="Roboto Condensed" panose="020B0604020202020204" charset="0"/>
              </a:rPr>
              <a:t> </a:t>
            </a:r>
            <a:endParaRPr lang="de-DE" sz="1600" dirty="0" smtClean="0">
              <a:solidFill>
                <a:schemeClr val="accent1">
                  <a:lumMod val="50000"/>
                </a:schemeClr>
              </a:solidFill>
              <a:latin typeface="Roboto Condensed" panose="020B0604020202020204" charset="0"/>
              <a:ea typeface="Roboto Condensed" panose="020B0604020202020204" charset="0"/>
            </a:endParaRPr>
          </a:p>
          <a:p>
            <a:endParaRPr lang="de-DE" sz="1600" dirty="0" smtClean="0">
              <a:solidFill>
                <a:schemeClr val="accent1">
                  <a:lumMod val="50000"/>
                </a:schemeClr>
              </a:solidFill>
              <a:latin typeface="Roboto Condensed" panose="020B0604020202020204" charset="0"/>
              <a:ea typeface="Roboto Condensed" panose="020B0604020202020204" charset="0"/>
            </a:endParaRPr>
          </a:p>
          <a:p>
            <a:r>
              <a:rPr lang="de-DE" sz="1600" dirty="0" err="1" smtClean="0">
                <a:solidFill>
                  <a:schemeClr val="accent1">
                    <a:lumMod val="50000"/>
                  </a:schemeClr>
                </a:solidFill>
                <a:latin typeface="Roboto Condensed" panose="020B0604020202020204" charset="0"/>
                <a:ea typeface="Roboto Condensed" panose="020B0604020202020204" charset="0"/>
              </a:rPr>
              <a:t>Approved</a:t>
            </a:r>
            <a:r>
              <a:rPr lang="de-DE" sz="1600" dirty="0" smtClean="0">
                <a:solidFill>
                  <a:schemeClr val="accent1">
                    <a:lumMod val="50000"/>
                  </a:schemeClr>
                </a:solidFill>
                <a:latin typeface="Roboto Condensed" panose="020B0604020202020204" charset="0"/>
                <a:ea typeface="Roboto Condensed" panose="020B0604020202020204" charset="0"/>
              </a:rPr>
              <a:t> </a:t>
            </a:r>
            <a:r>
              <a:rPr lang="de-DE" sz="1600" dirty="0" err="1" smtClean="0">
                <a:solidFill>
                  <a:schemeClr val="accent1">
                    <a:lumMod val="50000"/>
                  </a:schemeClr>
                </a:solidFill>
                <a:latin typeface="Roboto Condensed" panose="020B0604020202020204" charset="0"/>
                <a:ea typeface="Roboto Condensed" panose="020B0604020202020204" charset="0"/>
              </a:rPr>
              <a:t>budget</a:t>
            </a:r>
            <a:r>
              <a:rPr lang="de-DE" sz="1600" dirty="0" smtClean="0">
                <a:solidFill>
                  <a:schemeClr val="accent1">
                    <a:lumMod val="50000"/>
                  </a:schemeClr>
                </a:solidFill>
                <a:latin typeface="Roboto Condensed" panose="020B0604020202020204" charset="0"/>
                <a:ea typeface="Roboto Condensed" panose="020B0604020202020204" charset="0"/>
              </a:rPr>
              <a:t> for </a:t>
            </a:r>
            <a:r>
              <a:rPr lang="de-DE" sz="1600" dirty="0" err="1" smtClean="0">
                <a:solidFill>
                  <a:schemeClr val="accent1">
                    <a:lumMod val="50000"/>
                  </a:schemeClr>
                </a:solidFill>
                <a:latin typeface="Roboto Condensed" panose="020B0604020202020204" charset="0"/>
                <a:ea typeface="Roboto Condensed" panose="020B0604020202020204" charset="0"/>
              </a:rPr>
              <a:t>attendance</a:t>
            </a:r>
            <a:r>
              <a:rPr lang="de-DE" sz="1600" dirty="0" smtClean="0">
                <a:solidFill>
                  <a:schemeClr val="accent1">
                    <a:lumMod val="50000"/>
                  </a:schemeClr>
                </a:solidFill>
                <a:latin typeface="Roboto Condensed" panose="020B0604020202020204" charset="0"/>
                <a:ea typeface="Roboto Condensed" panose="020B0604020202020204" charset="0"/>
              </a:rPr>
              <a:t>: </a:t>
            </a:r>
          </a:p>
          <a:p>
            <a:endParaRPr lang="de-DE" sz="1600" dirty="0">
              <a:solidFill>
                <a:schemeClr val="accent1">
                  <a:lumMod val="50000"/>
                </a:schemeClr>
              </a:solidFill>
              <a:latin typeface="Roboto Condensed" panose="020B0604020202020204" charset="0"/>
              <a:ea typeface="Roboto Condensed" panose="020B0604020202020204" charset="0"/>
            </a:endParaRPr>
          </a:p>
          <a:p>
            <a:pPr marL="285750" indent="-285750">
              <a:buFont typeface="Wingdings" panose="05000000000000000000" pitchFamily="2" charset="2"/>
              <a:buChar char="ü"/>
            </a:pPr>
            <a:r>
              <a:rPr lang="de-DE" sz="1600" dirty="0" smtClean="0">
                <a:solidFill>
                  <a:schemeClr val="accent1">
                    <a:lumMod val="50000"/>
                  </a:schemeClr>
                </a:solidFill>
                <a:latin typeface="Roboto Condensed" panose="020B0604020202020204" charset="0"/>
                <a:ea typeface="Roboto Condensed" panose="020B0604020202020204" charset="0"/>
              </a:rPr>
              <a:t>KulturLife: </a:t>
            </a:r>
            <a:r>
              <a:rPr lang="de-DE" sz="1600" dirty="0">
                <a:solidFill>
                  <a:schemeClr val="accent1">
                    <a:lumMod val="50000"/>
                  </a:schemeClr>
                </a:solidFill>
                <a:latin typeface="Roboto Condensed" panose="020B0604020202020204" charset="0"/>
                <a:ea typeface="Roboto Condensed" panose="020B0604020202020204" charset="0"/>
              </a:rPr>
              <a:t>2 </a:t>
            </a:r>
            <a:r>
              <a:rPr lang="de-DE" sz="1600" dirty="0" err="1" smtClean="0">
                <a:solidFill>
                  <a:schemeClr val="accent1">
                    <a:lumMod val="50000"/>
                  </a:schemeClr>
                </a:solidFill>
                <a:latin typeface="Roboto Condensed" panose="020B0604020202020204" charset="0"/>
                <a:ea typeface="Roboto Condensed" panose="020B0604020202020204" charset="0"/>
              </a:rPr>
              <a:t>Persons</a:t>
            </a:r>
            <a:r>
              <a:rPr lang="de-DE" sz="1600" dirty="0" smtClean="0">
                <a:solidFill>
                  <a:schemeClr val="accent1">
                    <a:lumMod val="50000"/>
                  </a:schemeClr>
                </a:solidFill>
                <a:latin typeface="Roboto Condensed" panose="020B0604020202020204" charset="0"/>
                <a:ea typeface="Roboto Condensed" panose="020B0604020202020204" charset="0"/>
              </a:rPr>
              <a:t> </a:t>
            </a:r>
            <a:endParaRPr lang="de-DE" sz="1600" dirty="0">
              <a:solidFill>
                <a:schemeClr val="accent1">
                  <a:lumMod val="50000"/>
                </a:schemeClr>
              </a:solidFill>
              <a:latin typeface="Roboto Condensed" panose="020B0604020202020204" charset="0"/>
              <a:ea typeface="Roboto Condensed" panose="020B0604020202020204" charset="0"/>
            </a:endParaRPr>
          </a:p>
          <a:p>
            <a:pPr marL="285750" indent="-285750">
              <a:buFont typeface="Wingdings" panose="05000000000000000000" pitchFamily="2" charset="2"/>
              <a:buChar char="ü"/>
            </a:pPr>
            <a:r>
              <a:rPr lang="de-DE" sz="1600" dirty="0">
                <a:solidFill>
                  <a:schemeClr val="accent1">
                    <a:lumMod val="50000"/>
                  </a:schemeClr>
                </a:solidFill>
                <a:latin typeface="Roboto Condensed" panose="020B0604020202020204" charset="0"/>
                <a:ea typeface="Roboto Condensed" panose="020B0604020202020204" charset="0"/>
              </a:rPr>
              <a:t>IADT: 2</a:t>
            </a:r>
          </a:p>
          <a:p>
            <a:pPr marL="285750" indent="-285750">
              <a:buFont typeface="Wingdings" panose="05000000000000000000" pitchFamily="2" charset="2"/>
              <a:buChar char="ü"/>
            </a:pPr>
            <a:r>
              <a:rPr lang="de-DE" sz="1600" dirty="0">
                <a:solidFill>
                  <a:schemeClr val="accent1">
                    <a:lumMod val="50000"/>
                  </a:schemeClr>
                </a:solidFill>
                <a:latin typeface="Roboto Condensed" panose="020B0604020202020204" charset="0"/>
                <a:ea typeface="Roboto Condensed" panose="020B0604020202020204" charset="0"/>
              </a:rPr>
              <a:t>EDIW: 1</a:t>
            </a:r>
          </a:p>
          <a:p>
            <a:pPr marL="285750" indent="-285750">
              <a:buFont typeface="Wingdings" panose="05000000000000000000" pitchFamily="2" charset="2"/>
              <a:buChar char="ü"/>
            </a:pPr>
            <a:r>
              <a:rPr lang="de-DE" sz="1600" dirty="0">
                <a:solidFill>
                  <a:schemeClr val="accent1">
                    <a:lumMod val="50000"/>
                  </a:schemeClr>
                </a:solidFill>
                <a:latin typeface="Roboto Condensed" panose="020B0604020202020204" charset="0"/>
                <a:ea typeface="Roboto Condensed" panose="020B0604020202020204" charset="0"/>
              </a:rPr>
              <a:t>EKO: 1</a:t>
            </a:r>
          </a:p>
          <a:p>
            <a:pPr marL="285750" indent="-285750">
              <a:buFont typeface="Wingdings" panose="05000000000000000000" pitchFamily="2" charset="2"/>
              <a:buChar char="ü"/>
            </a:pPr>
            <a:r>
              <a:rPr lang="de-DE" sz="1600" dirty="0">
                <a:solidFill>
                  <a:schemeClr val="accent1">
                    <a:lumMod val="50000"/>
                  </a:schemeClr>
                </a:solidFill>
                <a:latin typeface="Roboto Condensed" panose="020B0604020202020204" charset="0"/>
                <a:ea typeface="Roboto Condensed" panose="020B0604020202020204" charset="0"/>
              </a:rPr>
              <a:t>Mexpert: 2</a:t>
            </a:r>
          </a:p>
          <a:p>
            <a:pPr marL="285750" indent="-285750">
              <a:buFont typeface="Wingdings" panose="05000000000000000000" pitchFamily="2" charset="2"/>
              <a:buChar char="ü"/>
            </a:pPr>
            <a:r>
              <a:rPr lang="de-DE" sz="1600" dirty="0">
                <a:solidFill>
                  <a:schemeClr val="accent1">
                    <a:lumMod val="50000"/>
                  </a:schemeClr>
                </a:solidFill>
                <a:latin typeface="Roboto Condensed" panose="020B0604020202020204" charset="0"/>
                <a:ea typeface="Roboto Condensed" panose="020B0604020202020204" charset="0"/>
              </a:rPr>
              <a:t>RUG: 1</a:t>
            </a:r>
          </a:p>
          <a:p>
            <a:pPr marL="285750" indent="-285750">
              <a:buFont typeface="Wingdings" panose="05000000000000000000" pitchFamily="2" charset="2"/>
              <a:buChar char="ü"/>
            </a:pPr>
            <a:r>
              <a:rPr lang="de-DE" sz="1600" dirty="0">
                <a:solidFill>
                  <a:schemeClr val="accent1">
                    <a:lumMod val="50000"/>
                  </a:schemeClr>
                </a:solidFill>
                <a:latin typeface="Roboto Condensed" panose="020B0604020202020204" charset="0"/>
                <a:ea typeface="Roboto Condensed" panose="020B0604020202020204" charset="0"/>
              </a:rPr>
              <a:t>yEUth: 1</a:t>
            </a:r>
          </a:p>
          <a:p>
            <a:pPr algn="just">
              <a:lnSpc>
                <a:spcPct val="150000"/>
              </a:lnSpc>
            </a:pPr>
            <a:endParaRPr lang="de-DE" sz="1600" dirty="0">
              <a:solidFill>
                <a:schemeClr val="accent1">
                  <a:lumMod val="50000"/>
                </a:schemeClr>
              </a:solidFill>
              <a:latin typeface="Roboto Condensed" panose="020B0604020202020204" charset="0"/>
              <a:ea typeface="Roboto Condensed" panose="020B0604020202020204" charset="0"/>
            </a:endParaRPr>
          </a:p>
          <a:p>
            <a:pPr marL="285750" indent="-285750" algn="just">
              <a:lnSpc>
                <a:spcPct val="150000"/>
              </a:lnSpc>
              <a:buFont typeface="Arial" panose="020B0604020202020204" pitchFamily="34" charset="0"/>
              <a:buChar char="•"/>
            </a:pPr>
            <a:endParaRPr lang="en-GB" sz="1800" dirty="0">
              <a:latin typeface="Roboto Condensed" panose="020B0604020202020204" charset="0"/>
              <a:ea typeface="Roboto Condensed" panose="020B0604020202020204" charset="0"/>
            </a:endParaRPr>
          </a:p>
        </p:txBody>
      </p:sp>
      <p:sp>
        <p:nvSpPr>
          <p:cNvPr id="4" name="Textfeld 3"/>
          <p:cNvSpPr txBox="1"/>
          <p:nvPr/>
        </p:nvSpPr>
        <p:spPr>
          <a:xfrm rot="809634">
            <a:off x="7104541" y="1053854"/>
            <a:ext cx="1728192" cy="307777"/>
          </a:xfrm>
          <a:prstGeom prst="rect">
            <a:avLst/>
          </a:prstGeom>
          <a:noFill/>
        </p:spPr>
        <p:txBody>
          <a:bodyPr wrap="square" rtlCol="0">
            <a:spAutoFit/>
          </a:bodyPr>
          <a:lstStyle/>
          <a:p>
            <a:r>
              <a:rPr lang="de-DE" dirty="0" smtClean="0">
                <a:solidFill>
                  <a:srgbClr val="FFC000"/>
                </a:solidFill>
              </a:rPr>
              <a:t>Info Travel Pack </a:t>
            </a:r>
            <a:endParaRPr lang="de-DE" dirty="0">
              <a:solidFill>
                <a:srgbClr val="FFC000"/>
              </a:solidFill>
            </a:endParaRPr>
          </a:p>
        </p:txBody>
      </p:sp>
    </p:spTree>
    <p:extLst>
      <p:ext uri="{BB962C8B-B14F-4D97-AF65-F5344CB8AC3E}">
        <p14:creationId xmlns:p14="http://schemas.microsoft.com/office/powerpoint/2010/main" val="11596871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Next </a:t>
            </a:r>
            <a:r>
              <a:rPr lang="de-DE" dirty="0" err="1" smtClean="0"/>
              <a:t>steps</a:t>
            </a:r>
            <a:r>
              <a:rPr lang="de-DE" dirty="0" smtClean="0"/>
              <a:t> </a:t>
            </a:r>
            <a:endParaRPr lang="de-DE" dirty="0"/>
          </a:p>
        </p:txBody>
      </p:sp>
      <p:sp>
        <p:nvSpPr>
          <p:cNvPr id="5" name="Foliennummernplatzhalter 4"/>
          <p:cNvSpPr>
            <a:spLocks noGrp="1"/>
          </p:cNvSpPr>
          <p:nvPr>
            <p:ph type="sldNum" idx="12"/>
          </p:nvPr>
        </p:nvSpPr>
        <p:spPr/>
        <p:txBody>
          <a:bodyPr/>
          <a:lstStyle/>
          <a:p>
            <a:pPr lvl="0">
              <a:spcBef>
                <a:spcPts val="0"/>
              </a:spcBef>
              <a:buNone/>
            </a:pPr>
            <a:fld id="{00000000-1234-1234-1234-123412341234}" type="slidenum">
              <a:rPr lang="en" smtClean="0"/>
              <a:t>34</a:t>
            </a:fld>
            <a:endParaRPr lang="en"/>
          </a:p>
        </p:txBody>
      </p:sp>
      <p:sp>
        <p:nvSpPr>
          <p:cNvPr id="3" name="Rechteck 2"/>
          <p:cNvSpPr/>
          <p:nvPr/>
        </p:nvSpPr>
        <p:spPr>
          <a:xfrm>
            <a:off x="2627784" y="2211710"/>
            <a:ext cx="3600400" cy="1523494"/>
          </a:xfrm>
          <a:prstGeom prst="rect">
            <a:avLst/>
          </a:prstGeom>
        </p:spPr>
        <p:txBody>
          <a:bodyPr wrap="square">
            <a:spAutoFit/>
          </a:bodyPr>
          <a:lstStyle/>
          <a:p>
            <a:pPr marL="285750" indent="-285750" algn="just">
              <a:buFont typeface="Arial" panose="020B0604020202020204" pitchFamily="34" charset="0"/>
              <a:buChar char="•"/>
            </a:pPr>
            <a:endParaRPr lang="de-DE" sz="1800" dirty="0" smtClean="0">
              <a:latin typeface="Roboto Condensed" panose="020B0604020202020204" charset="0"/>
              <a:ea typeface="Roboto Condensed" panose="020B0604020202020204" charset="0"/>
            </a:endParaRPr>
          </a:p>
          <a:p>
            <a:pPr algn="just">
              <a:lnSpc>
                <a:spcPct val="150000"/>
              </a:lnSpc>
            </a:pPr>
            <a:r>
              <a:rPr lang="de-DE" sz="1600" dirty="0" err="1" smtClean="0">
                <a:solidFill>
                  <a:schemeClr val="accent1">
                    <a:lumMod val="50000"/>
                  </a:schemeClr>
                </a:solidFill>
                <a:latin typeface="Roboto Condensed" panose="020B0604020202020204" charset="0"/>
                <a:ea typeface="Roboto Condensed" panose="020B0604020202020204" charset="0"/>
              </a:rPr>
              <a:t>What</a:t>
            </a:r>
            <a:r>
              <a:rPr lang="de-DE" sz="1600" dirty="0" smtClean="0">
                <a:solidFill>
                  <a:schemeClr val="accent1">
                    <a:lumMod val="50000"/>
                  </a:schemeClr>
                </a:solidFill>
                <a:latin typeface="Roboto Condensed" panose="020B0604020202020204" charset="0"/>
                <a:ea typeface="Roboto Condensed" panose="020B0604020202020204" charset="0"/>
              </a:rPr>
              <a:t> </a:t>
            </a:r>
            <a:r>
              <a:rPr lang="de-DE" sz="1600" dirty="0" err="1" smtClean="0">
                <a:solidFill>
                  <a:schemeClr val="accent1">
                    <a:lumMod val="50000"/>
                  </a:schemeClr>
                </a:solidFill>
                <a:latin typeface="Roboto Condensed" panose="020B0604020202020204" charset="0"/>
                <a:ea typeface="Roboto Condensed" panose="020B0604020202020204" charset="0"/>
              </a:rPr>
              <a:t>needs</a:t>
            </a:r>
            <a:r>
              <a:rPr lang="de-DE" sz="1600" dirty="0" smtClean="0">
                <a:solidFill>
                  <a:schemeClr val="accent1">
                    <a:lumMod val="50000"/>
                  </a:schemeClr>
                </a:solidFill>
                <a:latin typeface="Roboto Condensed" panose="020B0604020202020204" charset="0"/>
                <a:ea typeface="Roboto Condensed" panose="020B0604020202020204" charset="0"/>
              </a:rPr>
              <a:t> </a:t>
            </a:r>
            <a:r>
              <a:rPr lang="de-DE" sz="1600" dirty="0" err="1" smtClean="0">
                <a:solidFill>
                  <a:schemeClr val="accent1">
                    <a:lumMod val="50000"/>
                  </a:schemeClr>
                </a:solidFill>
                <a:latin typeface="Roboto Condensed" panose="020B0604020202020204" charset="0"/>
                <a:ea typeface="Roboto Condensed" panose="020B0604020202020204" charset="0"/>
              </a:rPr>
              <a:t>to</a:t>
            </a:r>
            <a:r>
              <a:rPr lang="de-DE" sz="1600" dirty="0" smtClean="0">
                <a:solidFill>
                  <a:schemeClr val="accent1">
                    <a:lumMod val="50000"/>
                  </a:schemeClr>
                </a:solidFill>
                <a:latin typeface="Roboto Condensed" panose="020B0604020202020204" charset="0"/>
                <a:ea typeface="Roboto Condensed" panose="020B0604020202020204" charset="0"/>
              </a:rPr>
              <a:t> </a:t>
            </a:r>
            <a:r>
              <a:rPr lang="de-DE" sz="1600" dirty="0" err="1" smtClean="0">
                <a:solidFill>
                  <a:schemeClr val="accent1">
                    <a:lumMod val="50000"/>
                  </a:schemeClr>
                </a:solidFill>
                <a:latin typeface="Roboto Condensed" panose="020B0604020202020204" charset="0"/>
                <a:ea typeface="Roboto Condensed" panose="020B0604020202020204" charset="0"/>
              </a:rPr>
              <a:t>be</a:t>
            </a:r>
            <a:r>
              <a:rPr lang="de-DE" sz="1600" dirty="0" smtClean="0">
                <a:solidFill>
                  <a:schemeClr val="accent1">
                    <a:lumMod val="50000"/>
                  </a:schemeClr>
                </a:solidFill>
                <a:latin typeface="Roboto Condensed" panose="020B0604020202020204" charset="0"/>
                <a:ea typeface="Roboto Condensed" panose="020B0604020202020204" charset="0"/>
              </a:rPr>
              <a:t> </a:t>
            </a:r>
            <a:r>
              <a:rPr lang="de-DE" sz="1600" dirty="0" err="1" smtClean="0">
                <a:solidFill>
                  <a:schemeClr val="accent1">
                    <a:lumMod val="50000"/>
                  </a:schemeClr>
                </a:solidFill>
                <a:latin typeface="Roboto Condensed" panose="020B0604020202020204" charset="0"/>
                <a:ea typeface="Roboto Condensed" panose="020B0604020202020204" charset="0"/>
              </a:rPr>
              <a:t>done</a:t>
            </a:r>
            <a:r>
              <a:rPr lang="de-DE" sz="1600" dirty="0" smtClean="0">
                <a:solidFill>
                  <a:schemeClr val="accent1">
                    <a:lumMod val="50000"/>
                  </a:schemeClr>
                </a:solidFill>
                <a:latin typeface="Roboto Condensed" panose="020B0604020202020204" charset="0"/>
                <a:ea typeface="Roboto Condensed" panose="020B0604020202020204" charset="0"/>
              </a:rPr>
              <a:t> </a:t>
            </a:r>
            <a:r>
              <a:rPr lang="de-DE" sz="1600" dirty="0" err="1" smtClean="0">
                <a:solidFill>
                  <a:schemeClr val="accent1">
                    <a:lumMod val="50000"/>
                  </a:schemeClr>
                </a:solidFill>
                <a:latin typeface="Roboto Condensed" panose="020B0604020202020204" charset="0"/>
                <a:ea typeface="Roboto Condensed" panose="020B0604020202020204" charset="0"/>
              </a:rPr>
              <a:t>before</a:t>
            </a:r>
            <a:r>
              <a:rPr lang="de-DE" sz="1600" dirty="0" smtClean="0">
                <a:solidFill>
                  <a:schemeClr val="accent1">
                    <a:lumMod val="50000"/>
                  </a:schemeClr>
                </a:solidFill>
                <a:latin typeface="Roboto Condensed" panose="020B0604020202020204" charset="0"/>
                <a:ea typeface="Roboto Condensed" panose="020B0604020202020204" charset="0"/>
              </a:rPr>
              <a:t> TM2?</a:t>
            </a:r>
          </a:p>
          <a:p>
            <a:pPr marL="285750" indent="-285750" algn="just">
              <a:lnSpc>
                <a:spcPct val="150000"/>
              </a:lnSpc>
              <a:buFont typeface="Arial" panose="020B0604020202020204" pitchFamily="34" charset="0"/>
              <a:buChar char="•"/>
            </a:pPr>
            <a:endParaRPr lang="de-DE" sz="1600" dirty="0">
              <a:solidFill>
                <a:schemeClr val="accent1">
                  <a:lumMod val="50000"/>
                </a:schemeClr>
              </a:solidFill>
              <a:latin typeface="Roboto Condensed" panose="020B0604020202020204" charset="0"/>
              <a:ea typeface="Roboto Condensed" panose="020B0604020202020204" charset="0"/>
            </a:endParaRPr>
          </a:p>
          <a:p>
            <a:pPr marL="285750" indent="-285750" algn="just">
              <a:lnSpc>
                <a:spcPct val="150000"/>
              </a:lnSpc>
              <a:buFont typeface="Arial" panose="020B0604020202020204" pitchFamily="34" charset="0"/>
              <a:buChar char="•"/>
            </a:pPr>
            <a:endParaRPr lang="en-GB" sz="1800" dirty="0">
              <a:latin typeface="Roboto Condensed" panose="020B0604020202020204" charset="0"/>
              <a:ea typeface="Roboto Condensed" panose="020B0604020202020204" charset="0"/>
            </a:endParaRPr>
          </a:p>
        </p:txBody>
      </p:sp>
    </p:spTree>
    <p:extLst>
      <p:ext uri="{BB962C8B-B14F-4D97-AF65-F5344CB8AC3E}">
        <p14:creationId xmlns:p14="http://schemas.microsoft.com/office/powerpoint/2010/main" val="11111722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Shape 512"/>
          <p:cNvSpPr txBox="1">
            <a:spLocks noGrp="1"/>
          </p:cNvSpPr>
          <p:nvPr>
            <p:ph type="title"/>
          </p:nvPr>
        </p:nvSpPr>
        <p:spPr>
          <a:prstGeom prst="rect">
            <a:avLst/>
          </a:prstGeom>
        </p:spPr>
        <p:txBody>
          <a:bodyPr wrap="square" lIns="91425" tIns="91425" rIns="91425" bIns="91425" anchor="ctr" anchorCtr="0">
            <a:noAutofit/>
          </a:bodyPr>
          <a:lstStyle/>
          <a:p>
            <a:pPr lvl="0" rtl="0">
              <a:spcBef>
                <a:spcPts val="0"/>
              </a:spcBef>
              <a:buNone/>
            </a:pPr>
            <a:r>
              <a:rPr lang="en" dirty="0" smtClean="0"/>
              <a:t>End </a:t>
            </a:r>
            <a:endParaRPr lang="en" dirty="0"/>
          </a:p>
        </p:txBody>
      </p:sp>
      <p:sp>
        <p:nvSpPr>
          <p:cNvPr id="513" name="Shape 513"/>
          <p:cNvSpPr txBox="1">
            <a:spLocks noGrp="1"/>
          </p:cNvSpPr>
          <p:nvPr>
            <p:ph type="body" idx="1"/>
          </p:nvPr>
        </p:nvSpPr>
        <p:spPr>
          <a:prstGeom prst="rect">
            <a:avLst/>
          </a:prstGeom>
        </p:spPr>
        <p:txBody>
          <a:bodyPr wrap="square" lIns="91425" tIns="91425" rIns="91425" bIns="91425" anchor="ctr" anchorCtr="0">
            <a:noAutofit/>
          </a:bodyPr>
          <a:lstStyle/>
          <a:p>
            <a:pPr lvl="0" algn="ctr" rtl="0">
              <a:spcBef>
                <a:spcPts val="0"/>
              </a:spcBef>
              <a:buNone/>
            </a:pPr>
            <a:r>
              <a:rPr lang="en" dirty="0" smtClean="0">
                <a:solidFill>
                  <a:srgbClr val="3F5378"/>
                </a:solidFill>
                <a:hlinkClick r:id="rId3"/>
              </a:rPr>
              <a:t>Thank you for your attention!</a:t>
            </a:r>
            <a:endParaRPr lang="en" dirty="0">
              <a:solidFill>
                <a:srgbClr val="3F5378"/>
              </a:solidFill>
              <a:hlinkClick r:id="rId3"/>
            </a:endParaRPr>
          </a:p>
        </p:txBody>
      </p:sp>
      <p:sp>
        <p:nvSpPr>
          <p:cNvPr id="514" name="Shape 514"/>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35</a:t>
            </a:fld>
            <a:endParaRPr lang="en"/>
          </a:p>
        </p:txBody>
      </p:sp>
      <p:sp>
        <p:nvSpPr>
          <p:cNvPr id="515" name="Shape 515"/>
          <p:cNvSpPr/>
          <p:nvPr/>
        </p:nvSpPr>
        <p:spPr>
          <a:xfrm>
            <a:off x="309225" y="634067"/>
            <a:ext cx="315498" cy="283210"/>
          </a:xfrm>
          <a:custGeom>
            <a:avLst/>
            <a:gdLst/>
            <a:ahLst/>
            <a:cxnLst/>
            <a:rect l="0" t="0" r="0" b="0"/>
            <a:pathLst>
              <a:path w="16660" h="14955" fill="none" extrusionOk="0">
                <a:moveTo>
                  <a:pt x="12373" y="1"/>
                </a:moveTo>
                <a:lnTo>
                  <a:pt x="12373" y="1"/>
                </a:lnTo>
                <a:lnTo>
                  <a:pt x="12032" y="1"/>
                </a:lnTo>
                <a:lnTo>
                  <a:pt x="11691" y="49"/>
                </a:lnTo>
                <a:lnTo>
                  <a:pt x="11350" y="123"/>
                </a:lnTo>
                <a:lnTo>
                  <a:pt x="11033" y="196"/>
                </a:lnTo>
                <a:lnTo>
                  <a:pt x="10716" y="317"/>
                </a:lnTo>
                <a:lnTo>
                  <a:pt x="10424" y="464"/>
                </a:lnTo>
                <a:lnTo>
                  <a:pt x="10132" y="610"/>
                </a:lnTo>
                <a:lnTo>
                  <a:pt x="9864" y="804"/>
                </a:lnTo>
                <a:lnTo>
                  <a:pt x="9620" y="999"/>
                </a:lnTo>
                <a:lnTo>
                  <a:pt x="9377" y="1219"/>
                </a:lnTo>
                <a:lnTo>
                  <a:pt x="9158" y="1462"/>
                </a:lnTo>
                <a:lnTo>
                  <a:pt x="8939" y="1706"/>
                </a:lnTo>
                <a:lnTo>
                  <a:pt x="8768" y="1974"/>
                </a:lnTo>
                <a:lnTo>
                  <a:pt x="8598" y="2266"/>
                </a:lnTo>
                <a:lnTo>
                  <a:pt x="8451" y="2558"/>
                </a:lnTo>
                <a:lnTo>
                  <a:pt x="8330" y="2850"/>
                </a:lnTo>
                <a:lnTo>
                  <a:pt x="8330" y="2850"/>
                </a:lnTo>
                <a:lnTo>
                  <a:pt x="8208" y="2558"/>
                </a:lnTo>
                <a:lnTo>
                  <a:pt x="8062" y="2266"/>
                </a:lnTo>
                <a:lnTo>
                  <a:pt x="7891" y="1974"/>
                </a:lnTo>
                <a:lnTo>
                  <a:pt x="7721" y="1706"/>
                </a:lnTo>
                <a:lnTo>
                  <a:pt x="7502" y="1462"/>
                </a:lnTo>
                <a:lnTo>
                  <a:pt x="7282" y="1219"/>
                </a:lnTo>
                <a:lnTo>
                  <a:pt x="7039" y="999"/>
                </a:lnTo>
                <a:lnTo>
                  <a:pt x="6795" y="804"/>
                </a:lnTo>
                <a:lnTo>
                  <a:pt x="6527" y="610"/>
                </a:lnTo>
                <a:lnTo>
                  <a:pt x="6235" y="464"/>
                </a:lnTo>
                <a:lnTo>
                  <a:pt x="5943" y="317"/>
                </a:lnTo>
                <a:lnTo>
                  <a:pt x="5626" y="196"/>
                </a:lnTo>
                <a:lnTo>
                  <a:pt x="5310" y="123"/>
                </a:lnTo>
                <a:lnTo>
                  <a:pt x="4969" y="49"/>
                </a:lnTo>
                <a:lnTo>
                  <a:pt x="4628" y="1"/>
                </a:lnTo>
                <a:lnTo>
                  <a:pt x="4287" y="1"/>
                </a:lnTo>
                <a:lnTo>
                  <a:pt x="4287" y="1"/>
                </a:lnTo>
                <a:lnTo>
                  <a:pt x="3848" y="25"/>
                </a:lnTo>
                <a:lnTo>
                  <a:pt x="3434" y="74"/>
                </a:lnTo>
                <a:lnTo>
                  <a:pt x="3020" y="196"/>
                </a:lnTo>
                <a:lnTo>
                  <a:pt x="2606" y="342"/>
                </a:lnTo>
                <a:lnTo>
                  <a:pt x="2241" y="512"/>
                </a:lnTo>
                <a:lnTo>
                  <a:pt x="1900" y="731"/>
                </a:lnTo>
                <a:lnTo>
                  <a:pt x="1559" y="975"/>
                </a:lnTo>
                <a:lnTo>
                  <a:pt x="1267" y="1243"/>
                </a:lnTo>
                <a:lnTo>
                  <a:pt x="974" y="1560"/>
                </a:lnTo>
                <a:lnTo>
                  <a:pt x="731" y="1876"/>
                </a:lnTo>
                <a:lnTo>
                  <a:pt x="512" y="2241"/>
                </a:lnTo>
                <a:lnTo>
                  <a:pt x="341" y="2607"/>
                </a:lnTo>
                <a:lnTo>
                  <a:pt x="195" y="2996"/>
                </a:lnTo>
                <a:lnTo>
                  <a:pt x="98" y="3410"/>
                </a:lnTo>
                <a:lnTo>
                  <a:pt x="25" y="3849"/>
                </a:lnTo>
                <a:lnTo>
                  <a:pt x="0" y="4287"/>
                </a:lnTo>
                <a:lnTo>
                  <a:pt x="0" y="4287"/>
                </a:lnTo>
                <a:lnTo>
                  <a:pt x="0" y="4580"/>
                </a:lnTo>
                <a:lnTo>
                  <a:pt x="25" y="4872"/>
                </a:lnTo>
                <a:lnTo>
                  <a:pt x="122" y="5432"/>
                </a:lnTo>
                <a:lnTo>
                  <a:pt x="244" y="5992"/>
                </a:lnTo>
                <a:lnTo>
                  <a:pt x="439" y="6528"/>
                </a:lnTo>
                <a:lnTo>
                  <a:pt x="658" y="7039"/>
                </a:lnTo>
                <a:lnTo>
                  <a:pt x="926" y="7526"/>
                </a:lnTo>
                <a:lnTo>
                  <a:pt x="1194" y="7989"/>
                </a:lnTo>
                <a:lnTo>
                  <a:pt x="1510" y="8452"/>
                </a:lnTo>
                <a:lnTo>
                  <a:pt x="1851" y="8890"/>
                </a:lnTo>
                <a:lnTo>
                  <a:pt x="2192" y="9304"/>
                </a:lnTo>
                <a:lnTo>
                  <a:pt x="2558" y="9718"/>
                </a:lnTo>
                <a:lnTo>
                  <a:pt x="2923" y="10108"/>
                </a:lnTo>
                <a:lnTo>
                  <a:pt x="3629" y="10839"/>
                </a:lnTo>
                <a:lnTo>
                  <a:pt x="4287" y="11496"/>
                </a:lnTo>
                <a:lnTo>
                  <a:pt x="4287" y="11496"/>
                </a:lnTo>
                <a:lnTo>
                  <a:pt x="4847" y="12032"/>
                </a:lnTo>
                <a:lnTo>
                  <a:pt x="5480" y="12592"/>
                </a:lnTo>
                <a:lnTo>
                  <a:pt x="6820" y="13737"/>
                </a:lnTo>
                <a:lnTo>
                  <a:pt x="7891" y="14614"/>
                </a:lnTo>
                <a:lnTo>
                  <a:pt x="8330" y="14955"/>
                </a:lnTo>
                <a:lnTo>
                  <a:pt x="8330" y="14955"/>
                </a:lnTo>
                <a:lnTo>
                  <a:pt x="8768" y="14614"/>
                </a:lnTo>
                <a:lnTo>
                  <a:pt x="9815" y="13761"/>
                </a:lnTo>
                <a:lnTo>
                  <a:pt x="11155" y="12617"/>
                </a:lnTo>
                <a:lnTo>
                  <a:pt x="11788" y="12056"/>
                </a:lnTo>
                <a:lnTo>
                  <a:pt x="12373" y="11496"/>
                </a:lnTo>
                <a:lnTo>
                  <a:pt x="12373" y="11496"/>
                </a:lnTo>
                <a:lnTo>
                  <a:pt x="13030" y="10839"/>
                </a:lnTo>
                <a:lnTo>
                  <a:pt x="13736" y="10108"/>
                </a:lnTo>
                <a:lnTo>
                  <a:pt x="14102" y="9718"/>
                </a:lnTo>
                <a:lnTo>
                  <a:pt x="14467" y="9304"/>
                </a:lnTo>
                <a:lnTo>
                  <a:pt x="14808" y="8890"/>
                </a:lnTo>
                <a:lnTo>
                  <a:pt x="15149" y="8452"/>
                </a:lnTo>
                <a:lnTo>
                  <a:pt x="15466" y="7989"/>
                </a:lnTo>
                <a:lnTo>
                  <a:pt x="15734" y="7526"/>
                </a:lnTo>
                <a:lnTo>
                  <a:pt x="16001" y="7039"/>
                </a:lnTo>
                <a:lnTo>
                  <a:pt x="16221" y="6528"/>
                </a:lnTo>
                <a:lnTo>
                  <a:pt x="16416" y="5992"/>
                </a:lnTo>
                <a:lnTo>
                  <a:pt x="16537" y="5432"/>
                </a:lnTo>
                <a:lnTo>
                  <a:pt x="16635" y="4872"/>
                </a:lnTo>
                <a:lnTo>
                  <a:pt x="16659" y="4580"/>
                </a:lnTo>
                <a:lnTo>
                  <a:pt x="16659" y="4287"/>
                </a:lnTo>
                <a:lnTo>
                  <a:pt x="16659" y="4287"/>
                </a:lnTo>
                <a:lnTo>
                  <a:pt x="16635" y="3849"/>
                </a:lnTo>
                <a:lnTo>
                  <a:pt x="16562" y="3410"/>
                </a:lnTo>
                <a:lnTo>
                  <a:pt x="16464" y="2996"/>
                </a:lnTo>
                <a:lnTo>
                  <a:pt x="16318" y="2607"/>
                </a:lnTo>
                <a:lnTo>
                  <a:pt x="16148" y="2241"/>
                </a:lnTo>
                <a:lnTo>
                  <a:pt x="15928" y="1876"/>
                </a:lnTo>
                <a:lnTo>
                  <a:pt x="15685" y="1560"/>
                </a:lnTo>
                <a:lnTo>
                  <a:pt x="15393" y="1243"/>
                </a:lnTo>
                <a:lnTo>
                  <a:pt x="15100" y="975"/>
                </a:lnTo>
                <a:lnTo>
                  <a:pt x="14759" y="731"/>
                </a:lnTo>
                <a:lnTo>
                  <a:pt x="14418" y="512"/>
                </a:lnTo>
                <a:lnTo>
                  <a:pt x="14053" y="342"/>
                </a:lnTo>
                <a:lnTo>
                  <a:pt x="13639" y="196"/>
                </a:lnTo>
                <a:lnTo>
                  <a:pt x="13225" y="74"/>
                </a:lnTo>
                <a:lnTo>
                  <a:pt x="12811" y="25"/>
                </a:lnTo>
                <a:lnTo>
                  <a:pt x="12373" y="1"/>
                </a:lnTo>
                <a:lnTo>
                  <a:pt x="12373" y="1"/>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prstGeom prst="rect">
            <a:avLst/>
          </a:prstGeom>
        </p:spPr>
        <p:txBody>
          <a:bodyPr wrap="square" lIns="91425" tIns="91425" rIns="91425" bIns="91425" anchor="ctr" anchorCtr="0">
            <a:noAutofit/>
          </a:bodyPr>
          <a:lstStyle/>
          <a:p>
            <a:pPr lvl="0">
              <a:spcBef>
                <a:spcPts val="0"/>
              </a:spcBef>
              <a:buNone/>
            </a:pPr>
            <a:r>
              <a:rPr lang="en" dirty="0" smtClean="0"/>
              <a:t>Introduction</a:t>
            </a:r>
            <a:endParaRPr lang="en" dirty="0"/>
          </a:p>
        </p:txBody>
      </p:sp>
      <p:sp>
        <p:nvSpPr>
          <p:cNvPr id="237" name="Shape 237"/>
          <p:cNvSpPr txBox="1">
            <a:spLocks noGrp="1"/>
          </p:cNvSpPr>
          <p:nvPr>
            <p:ph type="body" idx="1"/>
          </p:nvPr>
        </p:nvSpPr>
        <p:spPr>
          <a:prstGeom prst="rect">
            <a:avLst/>
          </a:prstGeom>
        </p:spPr>
        <p:txBody>
          <a:bodyPr wrap="square" lIns="91425" tIns="91425" rIns="91425" bIns="91425" anchor="ctr" anchorCtr="0">
            <a:noAutofit/>
          </a:bodyPr>
          <a:lstStyle/>
          <a:p>
            <a:r>
              <a:rPr lang="en-US" sz="1600" dirty="0">
                <a:solidFill>
                  <a:schemeClr val="accent1">
                    <a:lumMod val="50000"/>
                  </a:schemeClr>
                </a:solidFill>
              </a:rPr>
              <a:t>Erasmus+ </a:t>
            </a:r>
            <a:r>
              <a:rPr lang="en-US" sz="1600" dirty="0">
                <a:solidFill>
                  <a:schemeClr val="accent1">
                    <a:lumMod val="50000"/>
                  </a:schemeClr>
                </a:solidFill>
              </a:rPr>
              <a:t>Youth: </a:t>
            </a:r>
            <a:r>
              <a:rPr lang="de-DE" sz="1600" dirty="0">
                <a:solidFill>
                  <a:schemeClr val="accent1">
                    <a:lumMod val="50000"/>
                  </a:schemeClr>
                </a:solidFill>
              </a:rPr>
              <a:t>2020-3-DE04-KA205-02035 </a:t>
            </a:r>
            <a:r>
              <a:rPr lang="en-GB" sz="1600" dirty="0">
                <a:solidFill>
                  <a:schemeClr val="accent1">
                    <a:lumMod val="50000"/>
                  </a:schemeClr>
                </a:solidFill>
              </a:rPr>
              <a:t> </a:t>
            </a:r>
            <a:r>
              <a:rPr lang="en-US" sz="1600" dirty="0">
                <a:solidFill>
                  <a:schemeClr val="accent1">
                    <a:lumMod val="50000"/>
                  </a:schemeClr>
                </a:solidFill>
              </a:rPr>
              <a:t> </a:t>
            </a:r>
            <a:endParaRPr lang="en-US" sz="1600" dirty="0" smtClean="0">
              <a:solidFill>
                <a:schemeClr val="accent1">
                  <a:lumMod val="50000"/>
                </a:schemeClr>
              </a:solidFill>
            </a:endParaRPr>
          </a:p>
          <a:p>
            <a:r>
              <a:rPr lang="de-DE" sz="1600" dirty="0" err="1" smtClean="0">
                <a:solidFill>
                  <a:schemeClr val="accent1">
                    <a:lumMod val="50000"/>
                  </a:schemeClr>
                </a:solidFill>
              </a:rPr>
              <a:t>InterAct</a:t>
            </a:r>
            <a:r>
              <a:rPr lang="de-DE" sz="1600" dirty="0" smtClean="0">
                <a:solidFill>
                  <a:schemeClr val="accent1">
                    <a:lumMod val="50000"/>
                  </a:schemeClr>
                </a:solidFill>
              </a:rPr>
              <a:t> </a:t>
            </a:r>
            <a:r>
              <a:rPr lang="de-DE" sz="1600" dirty="0">
                <a:solidFill>
                  <a:schemeClr val="accent1">
                    <a:lumMod val="50000"/>
                  </a:schemeClr>
                </a:solidFill>
              </a:rPr>
              <a:t>– </a:t>
            </a:r>
            <a:r>
              <a:rPr lang="de-DE" sz="1600" dirty="0" err="1">
                <a:solidFill>
                  <a:schemeClr val="accent1">
                    <a:lumMod val="50000"/>
                  </a:schemeClr>
                </a:solidFill>
              </a:rPr>
              <a:t>Intercultural</a:t>
            </a:r>
            <a:r>
              <a:rPr lang="de-DE" sz="1600" dirty="0">
                <a:solidFill>
                  <a:schemeClr val="accent1">
                    <a:lumMod val="50000"/>
                  </a:schemeClr>
                </a:solidFill>
              </a:rPr>
              <a:t> Action Competence </a:t>
            </a:r>
            <a:r>
              <a:rPr lang="de-DE" sz="1600" dirty="0">
                <a:solidFill>
                  <a:schemeClr val="accent1">
                    <a:lumMod val="50000"/>
                  </a:schemeClr>
                </a:solidFill>
              </a:rPr>
              <a:t>Tool</a:t>
            </a:r>
            <a:endParaRPr lang="en-GB" sz="1600" dirty="0">
              <a:solidFill>
                <a:schemeClr val="accent1">
                  <a:lumMod val="50000"/>
                </a:schemeClr>
              </a:solidFill>
            </a:endParaRPr>
          </a:p>
          <a:p>
            <a:r>
              <a:rPr lang="en-US" sz="1600" dirty="0">
                <a:solidFill>
                  <a:schemeClr val="accent1">
                    <a:lumMod val="50000"/>
                  </a:schemeClr>
                </a:solidFill>
              </a:rPr>
              <a:t>The </a:t>
            </a:r>
            <a:r>
              <a:rPr lang="en-US" sz="1600" dirty="0">
                <a:solidFill>
                  <a:schemeClr val="accent1">
                    <a:lumMod val="50000"/>
                  </a:schemeClr>
                </a:solidFill>
              </a:rPr>
              <a:t>Project runs </a:t>
            </a:r>
            <a:r>
              <a:rPr lang="en-US" sz="1600" dirty="0">
                <a:solidFill>
                  <a:schemeClr val="accent1">
                    <a:lumMod val="50000"/>
                  </a:schemeClr>
                </a:solidFill>
              </a:rPr>
              <a:t>from </a:t>
            </a:r>
            <a:r>
              <a:rPr lang="de-DE" sz="1600" dirty="0">
                <a:solidFill>
                  <a:schemeClr val="accent1">
                    <a:lumMod val="50000"/>
                  </a:schemeClr>
                </a:solidFill>
              </a:rPr>
              <a:t>01.02.2021 </a:t>
            </a:r>
            <a:r>
              <a:rPr lang="de-DE" sz="1600" dirty="0">
                <a:solidFill>
                  <a:schemeClr val="accent1">
                    <a:lumMod val="50000"/>
                  </a:schemeClr>
                </a:solidFill>
              </a:rPr>
              <a:t>- 31.07.2023</a:t>
            </a:r>
            <a:endParaRPr lang="en-US" sz="1600" dirty="0">
              <a:solidFill>
                <a:schemeClr val="accent1">
                  <a:lumMod val="50000"/>
                </a:schemeClr>
              </a:solidFill>
            </a:endParaRPr>
          </a:p>
          <a:p>
            <a:r>
              <a:rPr lang="en-US" sz="1600" dirty="0">
                <a:solidFill>
                  <a:schemeClr val="accent1">
                    <a:lumMod val="50000"/>
                  </a:schemeClr>
                </a:solidFill>
              </a:rPr>
              <a:t>Coordinator: KulturLife </a:t>
            </a:r>
            <a:r>
              <a:rPr lang="en-US" sz="1600" dirty="0" err="1">
                <a:solidFill>
                  <a:schemeClr val="accent1">
                    <a:lumMod val="50000"/>
                  </a:schemeClr>
                </a:solidFill>
              </a:rPr>
              <a:t>gGmbH</a:t>
            </a:r>
            <a:r>
              <a:rPr lang="en-US" sz="1600" dirty="0">
                <a:solidFill>
                  <a:schemeClr val="accent1">
                    <a:lumMod val="50000"/>
                  </a:schemeClr>
                </a:solidFill>
              </a:rPr>
              <a:t>, Kiel, Germany</a:t>
            </a:r>
            <a:endParaRPr lang="de-DE" sz="1600" dirty="0">
              <a:solidFill>
                <a:schemeClr val="accent1">
                  <a:lumMod val="50000"/>
                </a:schemeClr>
              </a:solidFill>
            </a:endParaRPr>
          </a:p>
          <a:p>
            <a:pPr marL="457200" lvl="0" indent="-228600" rtl="0">
              <a:spcBef>
                <a:spcPts val="0"/>
              </a:spcBef>
              <a:spcAft>
                <a:spcPts val="1000"/>
              </a:spcAft>
            </a:pPr>
            <a:endParaRPr lang="en" dirty="0"/>
          </a:p>
        </p:txBody>
      </p:sp>
      <p:sp>
        <p:nvSpPr>
          <p:cNvPr id="238" name="Shape 238"/>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4</a:t>
            </a:fld>
            <a:endParaRPr lang="en"/>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977185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prstGeom prst="rect">
            <a:avLst/>
          </a:prstGeom>
        </p:spPr>
        <p:txBody>
          <a:bodyPr wrap="square" lIns="91425" tIns="91425" rIns="91425" bIns="91425" anchor="ctr" anchorCtr="0">
            <a:noAutofit/>
          </a:bodyPr>
          <a:lstStyle/>
          <a:p>
            <a:pPr lvl="0">
              <a:spcBef>
                <a:spcPts val="0"/>
              </a:spcBef>
              <a:buNone/>
            </a:pPr>
            <a:r>
              <a:rPr lang="en" dirty="0" smtClean="0"/>
              <a:t>Introduction</a:t>
            </a:r>
            <a:endParaRPr lang="en" dirty="0"/>
          </a:p>
        </p:txBody>
      </p:sp>
      <p:sp>
        <p:nvSpPr>
          <p:cNvPr id="237" name="Shape 237"/>
          <p:cNvSpPr txBox="1">
            <a:spLocks noGrp="1"/>
          </p:cNvSpPr>
          <p:nvPr>
            <p:ph type="body" idx="1"/>
          </p:nvPr>
        </p:nvSpPr>
        <p:spPr>
          <a:prstGeom prst="rect">
            <a:avLst/>
          </a:prstGeom>
        </p:spPr>
        <p:txBody>
          <a:bodyPr wrap="square" lIns="91425" tIns="91425" rIns="91425" bIns="91425" anchor="ctr" anchorCtr="0">
            <a:noAutofit/>
          </a:bodyPr>
          <a:lstStyle/>
          <a:p>
            <a:pPr>
              <a:buNone/>
            </a:pPr>
            <a:r>
              <a:rPr lang="de-DE" sz="1600" dirty="0"/>
              <a:t>Project </a:t>
            </a:r>
            <a:r>
              <a:rPr lang="de-DE" sz="1600" dirty="0" err="1"/>
              <a:t>partners</a:t>
            </a:r>
            <a:r>
              <a:rPr lang="de-DE" sz="1600" dirty="0" smtClean="0"/>
              <a:t>:</a:t>
            </a:r>
            <a:endParaRPr lang="de-DE" sz="1600" dirty="0"/>
          </a:p>
          <a:p>
            <a:r>
              <a:rPr lang="de-DE" sz="1600" dirty="0"/>
              <a:t>Education for an Interdependent World (EDIW), </a:t>
            </a:r>
            <a:r>
              <a:rPr lang="de-DE" sz="1600" dirty="0" err="1" smtClean="0"/>
              <a:t>Belgium</a:t>
            </a:r>
            <a:endParaRPr lang="de-DE" sz="1600" dirty="0" smtClean="0"/>
          </a:p>
          <a:p>
            <a:r>
              <a:rPr lang="de-DE" sz="1600" dirty="0"/>
              <a:t>RIJKSUNIVERSITEIT GRONINGEN, </a:t>
            </a:r>
            <a:r>
              <a:rPr lang="de-DE" sz="1600" dirty="0" err="1" smtClean="0"/>
              <a:t>Netherlands</a:t>
            </a:r>
            <a:endParaRPr lang="de-DE" sz="1600" dirty="0" smtClean="0"/>
          </a:p>
          <a:p>
            <a:r>
              <a:rPr lang="de-DE" sz="1600" dirty="0"/>
              <a:t>MOBILIZING EXPERTISE AB, </a:t>
            </a:r>
            <a:r>
              <a:rPr lang="de-DE" sz="1600" dirty="0" err="1" smtClean="0"/>
              <a:t>Sweden</a:t>
            </a:r>
            <a:endParaRPr lang="de-DE" sz="1600" dirty="0" smtClean="0"/>
          </a:p>
          <a:p>
            <a:r>
              <a:rPr lang="de-DE" sz="1600" dirty="0"/>
              <a:t>DUN LAOGHAIRE INSTITUTE OF ART, DESIGN &amp; TECHNOLOGY (IADT), </a:t>
            </a:r>
            <a:r>
              <a:rPr lang="de-DE" sz="1600" dirty="0" err="1" smtClean="0"/>
              <a:t>Ireland</a:t>
            </a:r>
            <a:endParaRPr lang="de-DE" sz="1600" dirty="0" smtClean="0"/>
          </a:p>
          <a:p>
            <a:r>
              <a:rPr lang="de-DE" sz="1600" dirty="0" err="1"/>
              <a:t>Stichting</a:t>
            </a:r>
            <a:r>
              <a:rPr lang="de-DE" sz="1600" dirty="0"/>
              <a:t> yEUth, </a:t>
            </a:r>
            <a:r>
              <a:rPr lang="de-DE" sz="1600" dirty="0" err="1"/>
              <a:t>Netherlands</a:t>
            </a:r>
            <a:r>
              <a:rPr lang="de-DE" sz="1600" dirty="0"/>
              <a:t> </a:t>
            </a:r>
            <a:endParaRPr lang="de-DE" sz="1600" dirty="0" smtClean="0"/>
          </a:p>
          <a:p>
            <a:r>
              <a:rPr lang="de-DE" sz="1600" dirty="0"/>
              <a:t>ENTERPRENEURSHIP &amp; SOCIAL ECONOMY GROUP, </a:t>
            </a:r>
            <a:r>
              <a:rPr lang="de-DE" sz="1600" dirty="0" smtClean="0"/>
              <a:t>Greece</a:t>
            </a:r>
            <a:endParaRPr lang="en" dirty="0"/>
          </a:p>
        </p:txBody>
      </p:sp>
      <p:sp>
        <p:nvSpPr>
          <p:cNvPr id="238" name="Shape 238"/>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5</a:t>
            </a:fld>
            <a:endParaRPr lang="en"/>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
        <p:nvSpPr>
          <p:cNvPr id="2" name="Textfeld 1"/>
          <p:cNvSpPr txBox="1"/>
          <p:nvPr/>
        </p:nvSpPr>
        <p:spPr>
          <a:xfrm rot="601423">
            <a:off x="7346104" y="1685721"/>
            <a:ext cx="1670524" cy="1077218"/>
          </a:xfrm>
          <a:prstGeom prst="rect">
            <a:avLst/>
          </a:prstGeom>
          <a:noFill/>
        </p:spPr>
        <p:txBody>
          <a:bodyPr wrap="square" rtlCol="0">
            <a:spAutoFit/>
          </a:bodyPr>
          <a:lstStyle/>
          <a:p>
            <a:r>
              <a:rPr lang="de-DE" sz="1600" dirty="0" err="1">
                <a:solidFill>
                  <a:srgbClr val="FFC000"/>
                </a:solidFill>
                <a:latin typeface="Roboto Condensed Light"/>
                <a:ea typeface="Roboto Condensed Light"/>
                <a:cs typeface="Roboto Condensed Light"/>
                <a:sym typeface="Roboto Condensed Light"/>
              </a:rPr>
              <a:t>Please</a:t>
            </a:r>
            <a:r>
              <a:rPr lang="de-DE" sz="1600" dirty="0">
                <a:solidFill>
                  <a:srgbClr val="FFC000"/>
                </a:solidFill>
                <a:latin typeface="Roboto Condensed Light"/>
                <a:ea typeface="Roboto Condensed Light"/>
                <a:cs typeface="Roboto Condensed Light"/>
                <a:sym typeface="Roboto Condensed Light"/>
              </a:rPr>
              <a:t> double </a:t>
            </a:r>
            <a:r>
              <a:rPr lang="de-DE" sz="1600" dirty="0">
                <a:solidFill>
                  <a:srgbClr val="FFC000"/>
                </a:solidFill>
                <a:latin typeface="Roboto Condensed Light"/>
                <a:ea typeface="Roboto Condensed Light"/>
                <a:cs typeface="Roboto Condensed Light"/>
                <a:sym typeface="Roboto Condensed Light"/>
              </a:rPr>
              <a:t>c</a:t>
            </a:r>
            <a:r>
              <a:rPr lang="de-DE" sz="1600" dirty="0">
                <a:solidFill>
                  <a:srgbClr val="FFC000"/>
                </a:solidFill>
                <a:latin typeface="Roboto Condensed Light"/>
                <a:ea typeface="Roboto Condensed Light"/>
                <a:cs typeface="Roboto Condensed Light"/>
                <a:sym typeface="Roboto Condensed Light"/>
              </a:rPr>
              <a:t>heck </a:t>
            </a:r>
            <a:r>
              <a:rPr lang="de-DE" sz="1600" dirty="0" err="1">
                <a:solidFill>
                  <a:srgbClr val="FFC000"/>
                </a:solidFill>
                <a:latin typeface="Roboto Condensed Light"/>
                <a:ea typeface="Roboto Condensed Light"/>
                <a:cs typeface="Roboto Condensed Light"/>
                <a:sym typeface="Roboto Condensed Light"/>
              </a:rPr>
              <a:t>contact</a:t>
            </a:r>
            <a:r>
              <a:rPr lang="de-DE" sz="1600" dirty="0">
                <a:solidFill>
                  <a:srgbClr val="FFC000"/>
                </a:solidFill>
                <a:latin typeface="Roboto Condensed Light"/>
                <a:ea typeface="Roboto Condensed Light"/>
                <a:cs typeface="Roboto Condensed Light"/>
                <a:sym typeface="Roboto Condensed Light"/>
              </a:rPr>
              <a:t> </a:t>
            </a:r>
            <a:r>
              <a:rPr lang="de-DE" sz="1600" dirty="0" err="1" smtClean="0">
                <a:solidFill>
                  <a:srgbClr val="FFC000"/>
                </a:solidFill>
                <a:latin typeface="Roboto Condensed Light"/>
                <a:ea typeface="Roboto Condensed Light"/>
                <a:cs typeface="Roboto Condensed Light"/>
                <a:sym typeface="Roboto Condensed Light"/>
              </a:rPr>
              <a:t>details</a:t>
            </a:r>
            <a:r>
              <a:rPr lang="de-DE" sz="1600" dirty="0" smtClean="0">
                <a:solidFill>
                  <a:srgbClr val="FFC000"/>
                </a:solidFill>
                <a:latin typeface="Roboto Condensed Light"/>
                <a:ea typeface="Roboto Condensed Light"/>
                <a:cs typeface="Roboto Condensed Light"/>
                <a:sym typeface="Roboto Condensed Light"/>
              </a:rPr>
              <a:t> </a:t>
            </a:r>
            <a:r>
              <a:rPr lang="de-DE" sz="1600" dirty="0">
                <a:solidFill>
                  <a:srgbClr val="FFC000"/>
                </a:solidFill>
                <a:latin typeface="Roboto Condensed Light"/>
                <a:ea typeface="Roboto Condensed Light"/>
                <a:cs typeface="Roboto Condensed Light"/>
                <a:sym typeface="Roboto Condensed Light"/>
              </a:rPr>
              <a:t>on </a:t>
            </a:r>
            <a:r>
              <a:rPr lang="de-DE" sz="1600" dirty="0" err="1">
                <a:solidFill>
                  <a:srgbClr val="FFC000"/>
                </a:solidFill>
                <a:latin typeface="Roboto Condensed Light"/>
                <a:ea typeface="Roboto Condensed Light"/>
                <a:cs typeface="Roboto Condensed Light"/>
                <a:sym typeface="Roboto Condensed Light"/>
              </a:rPr>
              <a:t>our</a:t>
            </a:r>
            <a:r>
              <a:rPr lang="de-DE" sz="1600" dirty="0">
                <a:solidFill>
                  <a:srgbClr val="FFC000"/>
                </a:solidFill>
                <a:latin typeface="Roboto Condensed Light"/>
                <a:ea typeface="Roboto Condensed Light"/>
                <a:cs typeface="Roboto Condensed Light"/>
                <a:sym typeface="Roboto Condensed Light"/>
              </a:rPr>
              <a:t> </a:t>
            </a:r>
            <a:r>
              <a:rPr lang="de-DE" sz="1600" dirty="0" err="1">
                <a:solidFill>
                  <a:srgbClr val="FFC000"/>
                </a:solidFill>
                <a:latin typeface="Roboto Condensed Light"/>
                <a:ea typeface="Roboto Condensed Light"/>
                <a:cs typeface="Roboto Condensed Light"/>
                <a:sym typeface="Roboto Condensed Light"/>
              </a:rPr>
              <a:t>partner</a:t>
            </a:r>
            <a:r>
              <a:rPr lang="de-DE" sz="1600" dirty="0">
                <a:solidFill>
                  <a:srgbClr val="FFC000"/>
                </a:solidFill>
                <a:latin typeface="Roboto Condensed Light"/>
                <a:ea typeface="Roboto Condensed Light"/>
                <a:cs typeface="Roboto Condensed Light"/>
                <a:sym typeface="Roboto Condensed Light"/>
              </a:rPr>
              <a:t> </a:t>
            </a:r>
            <a:r>
              <a:rPr lang="de-DE" sz="1600" dirty="0" err="1">
                <a:solidFill>
                  <a:srgbClr val="FFC000"/>
                </a:solidFill>
                <a:latin typeface="Roboto Condensed Light"/>
                <a:ea typeface="Roboto Condensed Light"/>
                <a:cs typeface="Roboto Condensed Light"/>
                <a:sym typeface="Roboto Condensed Light"/>
              </a:rPr>
              <a:t>list</a:t>
            </a:r>
            <a:endParaRPr lang="de-DE" sz="1600" dirty="0">
              <a:solidFill>
                <a:srgbClr val="FFC000"/>
              </a:solidFill>
              <a:latin typeface="Roboto Condensed Light"/>
              <a:ea typeface="Roboto Condensed Light"/>
              <a:cs typeface="Roboto Condensed Light"/>
              <a:sym typeface="Roboto Condensed Light"/>
            </a:endParaRPr>
          </a:p>
        </p:txBody>
      </p:sp>
    </p:spTree>
    <p:extLst>
      <p:ext uri="{BB962C8B-B14F-4D97-AF65-F5344CB8AC3E}">
        <p14:creationId xmlns:p14="http://schemas.microsoft.com/office/powerpoint/2010/main" val="3140436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prstGeom prst="rect">
            <a:avLst/>
          </a:prstGeom>
        </p:spPr>
        <p:txBody>
          <a:bodyPr wrap="square" lIns="91425" tIns="91425" rIns="91425" bIns="91425" anchor="ctr" anchorCtr="0">
            <a:noAutofit/>
          </a:bodyPr>
          <a:lstStyle/>
          <a:p>
            <a:pPr lvl="0">
              <a:spcBef>
                <a:spcPts val="0"/>
              </a:spcBef>
              <a:buNone/>
            </a:pPr>
            <a:r>
              <a:rPr lang="en" dirty="0" smtClean="0"/>
              <a:t>Introduction</a:t>
            </a:r>
            <a:endParaRPr lang="en" dirty="0"/>
          </a:p>
        </p:txBody>
      </p:sp>
      <p:sp>
        <p:nvSpPr>
          <p:cNvPr id="237" name="Shape 237"/>
          <p:cNvSpPr txBox="1">
            <a:spLocks noGrp="1"/>
          </p:cNvSpPr>
          <p:nvPr>
            <p:ph type="body" idx="1"/>
          </p:nvPr>
        </p:nvSpPr>
        <p:spPr>
          <a:prstGeom prst="rect">
            <a:avLst/>
          </a:prstGeom>
        </p:spPr>
        <p:txBody>
          <a:bodyPr wrap="square" lIns="91425" tIns="91425" rIns="91425" bIns="91425" anchor="ctr" anchorCtr="0">
            <a:noAutofit/>
          </a:bodyPr>
          <a:lstStyle/>
          <a:p>
            <a:pPr marL="285750" indent="-285750"/>
            <a:r>
              <a:rPr lang="en-US" sz="1800" dirty="0"/>
              <a:t>to </a:t>
            </a:r>
            <a:r>
              <a:rPr lang="en-US" sz="1800" dirty="0"/>
              <a:t>promote and validate the development of Intercultural Action Competences (IAC) for participants in international youth </a:t>
            </a:r>
            <a:r>
              <a:rPr lang="en-US" sz="1800" dirty="0" smtClean="0"/>
              <a:t>projects </a:t>
            </a:r>
            <a:endParaRPr lang="en-US" sz="1800" dirty="0"/>
          </a:p>
          <a:p>
            <a:r>
              <a:rPr lang="en-US" sz="1800" dirty="0" smtClean="0"/>
              <a:t>   to </a:t>
            </a:r>
            <a:r>
              <a:rPr lang="en-US" sz="1800" dirty="0"/>
              <a:t>transform the concept of IAC from theory to </a:t>
            </a:r>
            <a:r>
              <a:rPr lang="en-US" sz="1800" dirty="0" smtClean="0"/>
              <a:t>practice</a:t>
            </a:r>
          </a:p>
          <a:p>
            <a:r>
              <a:rPr lang="en-US" sz="1800" dirty="0" smtClean="0"/>
              <a:t>   web-based </a:t>
            </a:r>
            <a:r>
              <a:rPr lang="en-US" sz="1800" dirty="0"/>
              <a:t>app that offers an approach to </a:t>
            </a:r>
            <a:r>
              <a:rPr lang="en-US" sz="1800" dirty="0" smtClean="0"/>
              <a:t>IAC</a:t>
            </a:r>
          </a:p>
          <a:p>
            <a:r>
              <a:rPr lang="en-US" sz="1800" dirty="0" smtClean="0"/>
              <a:t>   Manual for youth workers</a:t>
            </a:r>
          </a:p>
          <a:p>
            <a:r>
              <a:rPr lang="en-US" sz="1800" dirty="0" smtClean="0"/>
              <a:t>   Policy paper</a:t>
            </a:r>
            <a:endParaRPr lang="en" sz="1800" dirty="0"/>
          </a:p>
        </p:txBody>
      </p:sp>
      <p:sp>
        <p:nvSpPr>
          <p:cNvPr id="238" name="Shape 238"/>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6</a:t>
            </a:fld>
            <a:endParaRPr lang="en"/>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2455873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prstGeom prst="rect">
            <a:avLst/>
          </a:prstGeom>
        </p:spPr>
        <p:txBody>
          <a:bodyPr wrap="square" lIns="91425" tIns="91425" rIns="91425" bIns="91425" anchor="b" anchorCtr="0">
            <a:noAutofit/>
          </a:bodyPr>
          <a:lstStyle/>
          <a:p>
            <a:pPr lvl="0" rtl="0">
              <a:spcBef>
                <a:spcPts val="0"/>
              </a:spcBef>
              <a:buNone/>
            </a:pPr>
            <a:r>
              <a:rPr lang="en" dirty="0" smtClean="0"/>
              <a:t>1.  </a:t>
            </a:r>
            <a:endParaRPr lang="en" dirty="0"/>
          </a:p>
        </p:txBody>
      </p:sp>
      <p:sp>
        <p:nvSpPr>
          <p:cNvPr id="222" name="Shape 222"/>
          <p:cNvSpPr txBox="1">
            <a:spLocks noGrp="1"/>
          </p:cNvSpPr>
          <p:nvPr>
            <p:ph type="subTitle" idx="1"/>
          </p:nvPr>
        </p:nvSpPr>
        <p:spPr>
          <a:prstGeom prst="rect">
            <a:avLst/>
          </a:prstGeom>
        </p:spPr>
        <p:txBody>
          <a:bodyPr wrap="square" lIns="91425" tIns="91425" rIns="91425" bIns="91425" anchor="t" anchorCtr="0">
            <a:noAutofit/>
          </a:bodyPr>
          <a:lstStyle/>
          <a:p>
            <a:pPr lvl="0" rtl="0">
              <a:spcBef>
                <a:spcPts val="0"/>
              </a:spcBef>
              <a:buNone/>
            </a:pPr>
            <a:r>
              <a:rPr lang="en" dirty="0" smtClean="0"/>
              <a:t>Financial Aspects</a:t>
            </a:r>
            <a:endParaRPr lang="en" dirty="0"/>
          </a:p>
        </p:txBody>
      </p:sp>
      <p:sp>
        <p:nvSpPr>
          <p:cNvPr id="223" name="Shape 223"/>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7</a:t>
            </a:fld>
            <a:endParaRPr lang="en"/>
          </a:p>
        </p:txBody>
      </p:sp>
      <p:sp>
        <p:nvSpPr>
          <p:cNvPr id="224" name="Shape 224"/>
          <p:cNvSpPr txBox="1"/>
          <p:nvPr/>
        </p:nvSpPr>
        <p:spPr>
          <a:xfrm>
            <a:off x="463525" y="0"/>
            <a:ext cx="2181600" cy="3136200"/>
          </a:xfrm>
          <a:prstGeom prst="rect">
            <a:avLst/>
          </a:prstGeom>
          <a:noFill/>
          <a:ln>
            <a:noFill/>
          </a:ln>
        </p:spPr>
        <p:txBody>
          <a:bodyPr wrap="square" lIns="91425" tIns="91425" rIns="91425" bIns="91425" anchor="b" anchorCtr="0">
            <a:noAutofit/>
          </a:bodyPr>
          <a:lstStyle/>
          <a:p>
            <a:pPr lvl="0">
              <a:spcBef>
                <a:spcPts val="0"/>
              </a:spcBef>
              <a:buNone/>
            </a:pPr>
            <a:r>
              <a:rPr lang="en" sz="12000" b="1" dirty="0">
                <a:solidFill>
                  <a:srgbClr val="3F5378"/>
                </a:solidFill>
                <a:latin typeface="Roboto Condensed"/>
                <a:ea typeface="Roboto Condensed"/>
                <a:cs typeface="Roboto Condensed"/>
                <a:sym typeface="Roboto Condensed"/>
              </a:rPr>
              <a:t>1</a:t>
            </a:r>
          </a:p>
        </p:txBody>
      </p:sp>
    </p:spTree>
    <p:extLst>
      <p:ext uri="{BB962C8B-B14F-4D97-AF65-F5344CB8AC3E}">
        <p14:creationId xmlns:p14="http://schemas.microsoft.com/office/powerpoint/2010/main" val="2188690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prstGeom prst="rect">
            <a:avLst/>
          </a:prstGeom>
        </p:spPr>
        <p:txBody>
          <a:bodyPr wrap="square" lIns="91425" tIns="91425" rIns="91425" bIns="91425" anchor="ctr" anchorCtr="0">
            <a:noAutofit/>
          </a:bodyPr>
          <a:lstStyle/>
          <a:p>
            <a:pPr lvl="0">
              <a:spcBef>
                <a:spcPts val="0"/>
              </a:spcBef>
              <a:buNone/>
            </a:pPr>
            <a:r>
              <a:rPr lang="en" dirty="0" smtClean="0"/>
              <a:t>Budget</a:t>
            </a:r>
            <a:endParaRPr lang="en" dirty="0"/>
          </a:p>
        </p:txBody>
      </p:sp>
      <p:sp>
        <p:nvSpPr>
          <p:cNvPr id="237" name="Shape 237"/>
          <p:cNvSpPr txBox="1">
            <a:spLocks noGrp="1"/>
          </p:cNvSpPr>
          <p:nvPr>
            <p:ph type="body" idx="1"/>
          </p:nvPr>
        </p:nvSpPr>
        <p:spPr>
          <a:prstGeom prst="rect">
            <a:avLst/>
          </a:prstGeom>
        </p:spPr>
        <p:txBody>
          <a:bodyPr wrap="square" lIns="91425" tIns="91425" rIns="91425" bIns="91425" anchor="ctr" anchorCtr="0">
            <a:noAutofit/>
          </a:bodyPr>
          <a:lstStyle/>
          <a:p>
            <a:pPr algn="just"/>
            <a:r>
              <a:rPr lang="en-US" sz="1600" dirty="0">
                <a:solidFill>
                  <a:schemeClr val="accent1">
                    <a:lumMod val="50000"/>
                  </a:schemeClr>
                </a:solidFill>
              </a:rPr>
              <a:t>The maximum amount of the grant is </a:t>
            </a:r>
            <a:r>
              <a:rPr lang="de-DE" sz="1600" dirty="0">
                <a:solidFill>
                  <a:schemeClr val="accent1">
                    <a:lumMod val="50000"/>
                  </a:schemeClr>
                </a:solidFill>
              </a:rPr>
              <a:t>298.274,00 €</a:t>
            </a:r>
            <a:r>
              <a:rPr lang="en-US" sz="1600" dirty="0">
                <a:solidFill>
                  <a:schemeClr val="accent1">
                    <a:lumMod val="50000"/>
                  </a:schemeClr>
                </a:solidFill>
              </a:rPr>
              <a:t> </a:t>
            </a:r>
            <a:endParaRPr lang="de-DE" sz="1600" dirty="0">
              <a:solidFill>
                <a:schemeClr val="accent1">
                  <a:lumMod val="50000"/>
                </a:schemeClr>
              </a:solidFill>
            </a:endParaRPr>
          </a:p>
        </p:txBody>
      </p:sp>
      <p:sp>
        <p:nvSpPr>
          <p:cNvPr id="238" name="Shape 238"/>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8</a:t>
            </a:fld>
            <a:endParaRPr lang="en"/>
          </a:p>
        </p:txBody>
      </p:sp>
      <p:grpSp>
        <p:nvGrpSpPr>
          <p:cNvPr id="239" name="Shape 239"/>
          <p:cNvGrpSpPr/>
          <p:nvPr/>
        </p:nvGrpSpPr>
        <p:grpSpPr>
          <a:xfrm>
            <a:off x="282215" y="590918"/>
            <a:ext cx="369504" cy="369504"/>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Shape 268"/>
          <p:cNvSpPr txBox="1">
            <a:spLocks noGrp="1"/>
          </p:cNvSpPr>
          <p:nvPr>
            <p:ph type="title"/>
          </p:nvPr>
        </p:nvSpPr>
        <p:spPr>
          <a:prstGeom prst="rect">
            <a:avLst/>
          </a:prstGeom>
        </p:spPr>
        <p:txBody>
          <a:bodyPr wrap="square" lIns="91425" tIns="91425" rIns="91425" bIns="91425" anchor="ctr" anchorCtr="0">
            <a:noAutofit/>
          </a:bodyPr>
          <a:lstStyle/>
          <a:p>
            <a:pPr lvl="0">
              <a:spcBef>
                <a:spcPts val="0"/>
              </a:spcBef>
              <a:buNone/>
            </a:pPr>
            <a:r>
              <a:rPr lang="en" dirty="0" smtClean="0"/>
              <a:t>Project Management Fee</a:t>
            </a:r>
            <a:endParaRPr lang="en" dirty="0"/>
          </a:p>
        </p:txBody>
      </p:sp>
      <p:sp>
        <p:nvSpPr>
          <p:cNvPr id="267" name="Shape 267"/>
          <p:cNvSpPr txBox="1">
            <a:spLocks noGrp="1"/>
          </p:cNvSpPr>
          <p:nvPr>
            <p:ph type="body" idx="1"/>
          </p:nvPr>
        </p:nvSpPr>
        <p:spPr>
          <a:prstGeom prst="rect">
            <a:avLst/>
          </a:prstGeom>
        </p:spPr>
        <p:txBody>
          <a:bodyPr wrap="square" lIns="91425" tIns="91425" rIns="91425" bIns="91425" anchor="t" anchorCtr="0">
            <a:noAutofit/>
          </a:bodyPr>
          <a:lstStyle/>
          <a:p>
            <a:r>
              <a:rPr lang="en-US" sz="1600" dirty="0">
                <a:solidFill>
                  <a:schemeClr val="accent1">
                    <a:lumMod val="50000"/>
                  </a:schemeClr>
                </a:solidFill>
              </a:rPr>
              <a:t>Contribution to the activities of the coordinating </a:t>
            </a:r>
            <a:r>
              <a:rPr lang="en-US" sz="1600" dirty="0" err="1">
                <a:solidFill>
                  <a:schemeClr val="accent1">
                    <a:lumMod val="50000"/>
                  </a:schemeClr>
                </a:solidFill>
              </a:rPr>
              <a:t>organisation</a:t>
            </a:r>
            <a:r>
              <a:rPr lang="en-US" sz="1600" dirty="0" smtClean="0">
                <a:solidFill>
                  <a:schemeClr val="accent1">
                    <a:lumMod val="50000"/>
                  </a:schemeClr>
                </a:solidFill>
              </a:rPr>
              <a:t>:</a:t>
            </a:r>
          </a:p>
          <a:p>
            <a:pPr algn="just">
              <a:buNone/>
            </a:pPr>
            <a:endParaRPr lang="en-US" sz="1600" dirty="0" smtClean="0">
              <a:solidFill>
                <a:schemeClr val="accent1">
                  <a:lumMod val="50000"/>
                </a:schemeClr>
              </a:solidFill>
            </a:endParaRPr>
          </a:p>
          <a:p>
            <a:pPr algn="just">
              <a:buNone/>
            </a:pPr>
            <a:r>
              <a:rPr lang="en-US" sz="1600" dirty="0" smtClean="0">
                <a:solidFill>
                  <a:schemeClr val="accent1">
                    <a:lumMod val="50000"/>
                  </a:schemeClr>
                </a:solidFill>
              </a:rPr>
              <a:t>500 </a:t>
            </a:r>
            <a:r>
              <a:rPr lang="en-US" sz="1600" dirty="0">
                <a:solidFill>
                  <a:schemeClr val="accent1">
                    <a:lumMod val="50000"/>
                  </a:schemeClr>
                </a:solidFill>
              </a:rPr>
              <a:t>EUR </a:t>
            </a:r>
            <a:endParaRPr lang="en-US" sz="1600" dirty="0" smtClean="0">
              <a:solidFill>
                <a:schemeClr val="accent1">
                  <a:lumMod val="50000"/>
                </a:schemeClr>
              </a:solidFill>
            </a:endParaRPr>
          </a:p>
          <a:p>
            <a:pPr algn="just">
              <a:buNone/>
            </a:pPr>
            <a:r>
              <a:rPr lang="en-US" sz="1600" dirty="0" smtClean="0">
                <a:solidFill>
                  <a:schemeClr val="accent1">
                    <a:lumMod val="50000"/>
                  </a:schemeClr>
                </a:solidFill>
              </a:rPr>
              <a:t>per </a:t>
            </a:r>
            <a:r>
              <a:rPr lang="en-US" sz="1600" dirty="0">
                <a:solidFill>
                  <a:schemeClr val="accent1">
                    <a:lumMod val="50000"/>
                  </a:schemeClr>
                </a:solidFill>
              </a:rPr>
              <a:t>month</a:t>
            </a:r>
          </a:p>
          <a:p>
            <a:pPr lvl="0" rtl="0">
              <a:spcBef>
                <a:spcPts val="0"/>
              </a:spcBef>
              <a:buNone/>
            </a:pPr>
            <a:endParaRPr lang="en" dirty="0"/>
          </a:p>
        </p:txBody>
      </p:sp>
      <p:sp>
        <p:nvSpPr>
          <p:cNvPr id="269" name="Shape 269"/>
          <p:cNvSpPr txBox="1">
            <a:spLocks noGrp="1"/>
          </p:cNvSpPr>
          <p:nvPr>
            <p:ph type="body" idx="2"/>
          </p:nvPr>
        </p:nvSpPr>
        <p:spPr>
          <a:prstGeom prst="rect">
            <a:avLst/>
          </a:prstGeom>
        </p:spPr>
        <p:txBody>
          <a:bodyPr wrap="square" lIns="91425" tIns="91425" rIns="91425" bIns="91425" anchor="t" anchorCtr="0">
            <a:noAutofit/>
          </a:bodyPr>
          <a:lstStyle/>
          <a:p>
            <a:r>
              <a:rPr lang="en-US" sz="1600" dirty="0">
                <a:solidFill>
                  <a:schemeClr val="accent1">
                    <a:lumMod val="50000"/>
                  </a:schemeClr>
                </a:solidFill>
              </a:rPr>
              <a:t>Contribution to the activities of the other participating </a:t>
            </a:r>
            <a:r>
              <a:rPr lang="en-US" sz="1600" dirty="0" err="1">
                <a:solidFill>
                  <a:schemeClr val="accent1">
                    <a:lumMod val="50000"/>
                  </a:schemeClr>
                </a:solidFill>
              </a:rPr>
              <a:t>organisations</a:t>
            </a:r>
            <a:r>
              <a:rPr lang="en-US" sz="1600" dirty="0">
                <a:solidFill>
                  <a:schemeClr val="accent1">
                    <a:lumMod val="50000"/>
                  </a:schemeClr>
                </a:solidFill>
              </a:rPr>
              <a:t>:</a:t>
            </a:r>
          </a:p>
          <a:p>
            <a:pPr>
              <a:buNone/>
            </a:pPr>
            <a:endParaRPr lang="en-US" sz="1600" dirty="0" smtClean="0">
              <a:solidFill>
                <a:schemeClr val="accent1">
                  <a:lumMod val="50000"/>
                </a:schemeClr>
              </a:solidFill>
            </a:endParaRPr>
          </a:p>
          <a:p>
            <a:pPr>
              <a:buNone/>
            </a:pPr>
            <a:r>
              <a:rPr lang="en-US" sz="1600" dirty="0" smtClean="0">
                <a:solidFill>
                  <a:schemeClr val="accent1">
                    <a:lumMod val="50000"/>
                  </a:schemeClr>
                </a:solidFill>
              </a:rPr>
              <a:t>250 </a:t>
            </a:r>
            <a:r>
              <a:rPr lang="en-US" sz="1600" dirty="0">
                <a:solidFill>
                  <a:schemeClr val="accent1">
                    <a:lumMod val="50000"/>
                  </a:schemeClr>
                </a:solidFill>
              </a:rPr>
              <a:t>EUR </a:t>
            </a:r>
            <a:endParaRPr lang="en-US" sz="1600" dirty="0" smtClean="0">
              <a:solidFill>
                <a:schemeClr val="accent1">
                  <a:lumMod val="50000"/>
                </a:schemeClr>
              </a:solidFill>
            </a:endParaRPr>
          </a:p>
          <a:p>
            <a:pPr>
              <a:buNone/>
            </a:pPr>
            <a:r>
              <a:rPr lang="en-US" sz="1600" dirty="0" smtClean="0">
                <a:solidFill>
                  <a:schemeClr val="accent1">
                    <a:lumMod val="50000"/>
                  </a:schemeClr>
                </a:solidFill>
              </a:rPr>
              <a:t>per </a:t>
            </a:r>
            <a:r>
              <a:rPr lang="en-US" sz="1600" dirty="0">
                <a:solidFill>
                  <a:schemeClr val="accent1">
                    <a:lumMod val="50000"/>
                  </a:schemeClr>
                </a:solidFill>
              </a:rPr>
              <a:t>participating </a:t>
            </a:r>
            <a:r>
              <a:rPr lang="en-US" sz="1600" dirty="0" err="1">
                <a:solidFill>
                  <a:schemeClr val="accent1">
                    <a:lumMod val="50000"/>
                  </a:schemeClr>
                </a:solidFill>
              </a:rPr>
              <a:t>organisation</a:t>
            </a:r>
            <a:r>
              <a:rPr lang="en-US" sz="1600" dirty="0">
                <a:solidFill>
                  <a:schemeClr val="accent1">
                    <a:lumMod val="50000"/>
                  </a:schemeClr>
                </a:solidFill>
              </a:rPr>
              <a:t> per month</a:t>
            </a:r>
          </a:p>
          <a:p>
            <a:pPr lvl="0" rtl="0">
              <a:spcBef>
                <a:spcPts val="0"/>
              </a:spcBef>
              <a:buNone/>
            </a:pPr>
            <a:endParaRPr lang="en" dirty="0"/>
          </a:p>
        </p:txBody>
      </p:sp>
      <p:sp>
        <p:nvSpPr>
          <p:cNvPr id="270" name="Shape 270"/>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9</a:t>
            </a:fld>
            <a:endParaRPr lang="en"/>
          </a:p>
        </p:txBody>
      </p:sp>
      <p:grpSp>
        <p:nvGrpSpPr>
          <p:cNvPr id="271" name="Shape 271"/>
          <p:cNvGrpSpPr/>
          <p:nvPr/>
        </p:nvGrpSpPr>
        <p:grpSpPr>
          <a:xfrm>
            <a:off x="312465" y="587259"/>
            <a:ext cx="309022" cy="376837"/>
            <a:chOff x="596350" y="929175"/>
            <a:chExt cx="407950" cy="497475"/>
          </a:xfrm>
        </p:grpSpPr>
        <p:sp>
          <p:nvSpPr>
            <p:cNvPr id="272" name="Shape 272"/>
            <p:cNvSpPr/>
            <p:nvPr/>
          </p:nvSpPr>
          <p:spPr>
            <a:xfrm>
              <a:off x="596350" y="953550"/>
              <a:ext cx="387250" cy="473100"/>
            </a:xfrm>
            <a:custGeom>
              <a:avLst/>
              <a:gdLst/>
              <a:ahLst/>
              <a:cxnLst/>
              <a:rect l="0" t="0" r="0" b="0"/>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3" name="Shape 273"/>
            <p:cNvSpPr/>
            <p:nvPr/>
          </p:nvSpPr>
          <p:spPr>
            <a:xfrm>
              <a:off x="626775" y="929175"/>
              <a:ext cx="377525" cy="462775"/>
            </a:xfrm>
            <a:custGeom>
              <a:avLst/>
              <a:gdLst/>
              <a:ahLst/>
              <a:cxnLst/>
              <a:rect l="0" t="0" r="0" b="0"/>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4" name="Shape 274"/>
            <p:cNvSpPr/>
            <p:nvPr/>
          </p:nvSpPr>
          <p:spPr>
            <a:xfrm>
              <a:off x="688900" y="12561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5" name="Shape 275"/>
            <p:cNvSpPr/>
            <p:nvPr/>
          </p:nvSpPr>
          <p:spPr>
            <a:xfrm>
              <a:off x="688900" y="1201350"/>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6" name="Shape 276"/>
            <p:cNvSpPr/>
            <p:nvPr/>
          </p:nvSpPr>
          <p:spPr>
            <a:xfrm>
              <a:off x="688900" y="1145950"/>
              <a:ext cx="255750" cy="25"/>
            </a:xfrm>
            <a:custGeom>
              <a:avLst/>
              <a:gdLst/>
              <a:ahLst/>
              <a:cxnLst/>
              <a:rect l="0" t="0" r="0" b="0"/>
              <a:pathLst>
                <a:path w="10230" h="1" fill="none" extrusionOk="0">
                  <a:moveTo>
                    <a:pt x="10229"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7" name="Shape 277"/>
            <p:cNvSpPr/>
            <p:nvPr/>
          </p:nvSpPr>
          <p:spPr>
            <a:xfrm>
              <a:off x="688900" y="10905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8" name="Shape 278"/>
            <p:cNvSpPr/>
            <p:nvPr/>
          </p:nvSpPr>
          <p:spPr>
            <a:xfrm>
              <a:off x="920250" y="929175"/>
              <a:ext cx="84050" cy="84050"/>
            </a:xfrm>
            <a:custGeom>
              <a:avLst/>
              <a:gdLst/>
              <a:ahLst/>
              <a:cxnLst/>
              <a:rect l="0" t="0" r="0" b="0"/>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1815</Words>
  <Application>Microsoft Office PowerPoint</Application>
  <PresentationFormat>Bildschirmpräsentation (16:9)</PresentationFormat>
  <Paragraphs>211</Paragraphs>
  <Slides>35</Slides>
  <Notes>19</Notes>
  <HiddenSlides>5</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35</vt:i4>
      </vt:variant>
    </vt:vector>
  </HeadingPairs>
  <TitlesOfParts>
    <vt:vector size="41" baseType="lpstr">
      <vt:lpstr>Roboto Condensed Light</vt:lpstr>
      <vt:lpstr>Wingdings</vt:lpstr>
      <vt:lpstr>Roboto Condensed</vt:lpstr>
      <vt:lpstr>Arial</vt:lpstr>
      <vt:lpstr>Arvo</vt:lpstr>
      <vt:lpstr>Salerio template</vt:lpstr>
      <vt:lpstr>InterAct Transnational Meeting 1 27.09. – 28.09.2021 Kiel, Germany </vt:lpstr>
      <vt:lpstr>Structure</vt:lpstr>
      <vt:lpstr>0.  </vt:lpstr>
      <vt:lpstr>Introduction</vt:lpstr>
      <vt:lpstr>Introduction</vt:lpstr>
      <vt:lpstr>Introduction</vt:lpstr>
      <vt:lpstr>1.  </vt:lpstr>
      <vt:lpstr>Budget</vt:lpstr>
      <vt:lpstr>Project Management Fee</vt:lpstr>
      <vt:lpstr>Transnational Meetings</vt:lpstr>
      <vt:lpstr>Reimbursement of Travel costs &amp; documents I</vt:lpstr>
      <vt:lpstr>Reimbursement of Travel costs &amp; documents II </vt:lpstr>
      <vt:lpstr>Reimbursement of Intellectual Output &amp; documents</vt:lpstr>
      <vt:lpstr>Example Time Sheet</vt:lpstr>
      <vt:lpstr>Reimbursement of Intellectual Output &amp; documents II</vt:lpstr>
      <vt:lpstr>Multiplier Events - Budget</vt:lpstr>
      <vt:lpstr>2.   </vt:lpstr>
      <vt:lpstr>Time schedule</vt:lpstr>
      <vt:lpstr>Partner Agreement</vt:lpstr>
      <vt:lpstr>Communication I</vt:lpstr>
      <vt:lpstr>Communication II</vt:lpstr>
      <vt:lpstr>Budget Transfer without amendment</vt:lpstr>
      <vt:lpstr>Budget Transfer without amendment II</vt:lpstr>
      <vt:lpstr>Budget control</vt:lpstr>
      <vt:lpstr>Risk management</vt:lpstr>
      <vt:lpstr>Use of IT tools</vt:lpstr>
      <vt:lpstr>3.   </vt:lpstr>
      <vt:lpstr>Choice of Logo – Option 1</vt:lpstr>
      <vt:lpstr>Facebook Page</vt:lpstr>
      <vt:lpstr>Facebook Page</vt:lpstr>
      <vt:lpstr>Group Picture</vt:lpstr>
      <vt:lpstr>4.   </vt:lpstr>
      <vt:lpstr>Next steps </vt:lpstr>
      <vt:lpstr>Next steps </vt:lpstr>
      <vt:lpstr>End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Alena Wewer</dc:creator>
  <cp:lastModifiedBy>Chiara Dickmann</cp:lastModifiedBy>
  <cp:revision>74</cp:revision>
  <cp:lastPrinted>2021-09-17T14:17:59Z</cp:lastPrinted>
  <dcterms:modified xsi:type="dcterms:W3CDTF">2021-09-17T14:21:55Z</dcterms:modified>
</cp:coreProperties>
</file>