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1" r:id="rId3"/>
    <p:sldId id="262" r:id="rId4"/>
    <p:sldId id="257"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097" autoAdjust="0"/>
  </p:normalViewPr>
  <p:slideViewPr>
    <p:cSldViewPr snapToGrid="0">
      <p:cViewPr varScale="1">
        <p:scale>
          <a:sx n="59" d="100"/>
          <a:sy n="59" d="100"/>
        </p:scale>
        <p:origin x="-1056"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8"/>
            <a:ext cx="10363200" cy="1470025"/>
          </a:xfrm>
        </p:spPr>
        <p:txBody>
          <a:bodyPr/>
          <a:lstStyle/>
          <a:p>
            <a:r>
              <a:rPr lang="el-GR" smtClean="0"/>
              <a:t>Kλικ για επεξεργασία του τίτλου</a:t>
            </a:r>
            <a:endParaRPr lang="en-AU"/>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AU"/>
          </a:p>
        </p:txBody>
      </p:sp>
      <p:sp>
        <p:nvSpPr>
          <p:cNvPr id="4" name="3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AU"/>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11785600" y="274641"/>
            <a:ext cx="3657600" cy="5851525"/>
          </a:xfrm>
        </p:spPr>
        <p:txBody>
          <a:bodyPr vert="eaVert"/>
          <a:lstStyle/>
          <a:p>
            <a:r>
              <a:rPr lang="el-GR" smtClean="0"/>
              <a:t>Kλικ για επεξεργασία του τίτλου</a:t>
            </a:r>
            <a:endParaRPr lang="en-AU"/>
          </a:p>
        </p:txBody>
      </p:sp>
      <p:sp>
        <p:nvSpPr>
          <p:cNvPr id="3" name="2 - Θέση κατακόρυφου κειμένου"/>
          <p:cNvSpPr>
            <a:spLocks noGrp="1"/>
          </p:cNvSpPr>
          <p:nvPr>
            <p:ph type="body" orient="vert" idx="1"/>
          </p:nvPr>
        </p:nvSpPr>
        <p:spPr>
          <a:xfrm>
            <a:off x="812800" y="274641"/>
            <a:ext cx="107696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AU"/>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3"/>
            <a:ext cx="10363200" cy="1362075"/>
          </a:xfrm>
        </p:spPr>
        <p:txBody>
          <a:bodyPr anchor="t"/>
          <a:lstStyle>
            <a:lvl1pPr algn="l">
              <a:defRPr sz="4000" b="1" cap="all"/>
            </a:lvl1pPr>
          </a:lstStyle>
          <a:p>
            <a:r>
              <a:rPr lang="el-GR" smtClean="0"/>
              <a:t>Kλικ για επεξεργασία του τίτλου</a:t>
            </a:r>
            <a:endParaRPr lang="en-AU"/>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AU"/>
          </a:p>
        </p:txBody>
      </p:sp>
      <p:sp>
        <p:nvSpPr>
          <p:cNvPr id="3" name="2 - Θέση περιεχομένου"/>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περιεχομένου"/>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5" name="4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lvl1pPr>
              <a:defRPr/>
            </a:lvl1pPr>
          </a:lstStyle>
          <a:p>
            <a:r>
              <a:rPr lang="el-GR" smtClean="0"/>
              <a:t>Kλικ για επεξεργασία του τίτλου</a:t>
            </a:r>
            <a:endParaRPr lang="en-AU"/>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5" name="4 - Θέση κειμένου"/>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7" name="6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8" name="7 - Θέση υποσέλιδου"/>
          <p:cNvSpPr>
            <a:spLocks noGrp="1"/>
          </p:cNvSpPr>
          <p:nvPr>
            <p:ph type="ftr" sz="quarter" idx="11"/>
          </p:nvPr>
        </p:nvSpPr>
        <p:spPr/>
        <p:txBody>
          <a:bodyPr/>
          <a:lstStyle/>
          <a:p>
            <a:endParaRPr lang="en-US" dirty="0"/>
          </a:p>
        </p:txBody>
      </p:sp>
      <p:sp>
        <p:nvSpPr>
          <p:cNvPr id="9" name="8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AU"/>
          </a:p>
        </p:txBody>
      </p:sp>
      <p:sp>
        <p:nvSpPr>
          <p:cNvPr id="3" name="2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4" name="3 - Θέση υποσέλιδου"/>
          <p:cNvSpPr>
            <a:spLocks noGrp="1"/>
          </p:cNvSpPr>
          <p:nvPr>
            <p:ph type="ftr" sz="quarter" idx="11"/>
          </p:nvPr>
        </p:nvSpPr>
        <p:spPr/>
        <p:txBody>
          <a:bodyPr/>
          <a:lstStyle/>
          <a:p>
            <a:endParaRPr lang="en-US" dirty="0"/>
          </a:p>
        </p:txBody>
      </p:sp>
      <p:sp>
        <p:nvSpPr>
          <p:cNvPr id="5" name="4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3" name="2 - Θέση υποσέλιδου"/>
          <p:cNvSpPr>
            <a:spLocks noGrp="1"/>
          </p:cNvSpPr>
          <p:nvPr>
            <p:ph type="ftr" sz="quarter" idx="11"/>
          </p:nvPr>
        </p:nvSpPr>
        <p:spPr/>
        <p:txBody>
          <a:bodyPr/>
          <a:lstStyle/>
          <a:p>
            <a:endParaRPr lang="en-US" dirty="0"/>
          </a:p>
        </p:txBody>
      </p:sp>
      <p:sp>
        <p:nvSpPr>
          <p:cNvPr id="4" name="3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2" y="273050"/>
            <a:ext cx="4011084" cy="1162050"/>
          </a:xfrm>
        </p:spPr>
        <p:txBody>
          <a:bodyPr anchor="b"/>
          <a:lstStyle>
            <a:lvl1pPr algn="l">
              <a:defRPr sz="2000" b="1"/>
            </a:lvl1pPr>
          </a:lstStyle>
          <a:p>
            <a:r>
              <a:rPr lang="el-GR" smtClean="0"/>
              <a:t>Kλικ για επεξεργασία του τίτλου</a:t>
            </a:r>
            <a:endParaRPr lang="en-AU"/>
          </a:p>
        </p:txBody>
      </p:sp>
      <p:sp>
        <p:nvSpPr>
          <p:cNvPr id="3" name="2 - Θέση περιεχομένου"/>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κειμένου"/>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Kλικ για επεξεργασία του τίτλου</a:t>
            </a:r>
            <a:endParaRPr lang="en-AU"/>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8A87A34-81AB-432B-8DAE-1953F412C126}" type="datetimeFigureOut">
              <a:rPr lang="en-US" smtClean="0"/>
              <a:pPr/>
              <a:t>12/15/2019</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l="-11000" r="-11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AU"/>
          </a:p>
        </p:txBody>
      </p:sp>
      <p:sp>
        <p:nvSpPr>
          <p:cNvPr id="3" name="2 - Θέση κειμένου"/>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AU"/>
          </a:p>
        </p:txBody>
      </p:sp>
      <p:sp>
        <p:nvSpPr>
          <p:cNvPr id="4" name="3 - Θέση ημερομηνίας"/>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12/15/2019</a:t>
            </a:fld>
            <a:endParaRPr lang="en-US" dirty="0"/>
          </a:p>
        </p:txBody>
      </p:sp>
      <p:sp>
        <p:nvSpPr>
          <p:cNvPr id="5" name="4 - Θέση υποσέλιδου"/>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 Θέση αριθμού διαφάνειας"/>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mc:AlternateContent xmlns:mc="http://schemas.openxmlformats.org/markup-compatibility/2006">
    <mc:Choice xmlns:p14="http://schemas.microsoft.com/office/powerpoint/2010/main" xmlns="" Requires="p14">
      <p:transition spd="slow" p14:dur="2000"/>
    </mc:Choice>
    <mc:Fallback>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8000"/>
            <a:lum/>
          </a:blip>
          <a:srcRect/>
          <a:stretch>
            <a:fillRect l="-1000" r="-3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552139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800" dirty="0" smtClean="0"/>
              <a:t>Human Rights</a:t>
            </a:r>
            <a:endParaRPr lang="en-US" sz="4800" dirty="0"/>
          </a:p>
        </p:txBody>
      </p:sp>
      <p:sp>
        <p:nvSpPr>
          <p:cNvPr id="3" name="Θέση περιεχομένου 2"/>
          <p:cNvSpPr>
            <a:spLocks noGrp="1"/>
          </p:cNvSpPr>
          <p:nvPr>
            <p:ph idx="1"/>
          </p:nvPr>
        </p:nvSpPr>
        <p:spPr>
          <a:xfrm>
            <a:off x="1110343" y="1822272"/>
            <a:ext cx="10189028" cy="4552401"/>
          </a:xfrm>
        </p:spPr>
        <p:txBody>
          <a:bodyPr>
            <a:normAutofit fontScale="55000" lnSpcReduction="20000"/>
          </a:bodyPr>
          <a:lstStyle/>
          <a:p>
            <a:pPr marL="0" indent="0" algn="ctr">
              <a:lnSpc>
                <a:spcPct val="110000"/>
              </a:lnSpc>
              <a:buNone/>
            </a:pPr>
            <a:r>
              <a:rPr lang="en-US" dirty="0" smtClean="0"/>
              <a:t>Human Rights are the rights people are entitled to simply because the are human beings. </a:t>
            </a:r>
          </a:p>
          <a:p>
            <a:pPr marL="0" indent="0" algn="just">
              <a:lnSpc>
                <a:spcPct val="110000"/>
              </a:lnSpc>
              <a:buNone/>
            </a:pPr>
            <a:endParaRPr lang="en-US" dirty="0" smtClean="0"/>
          </a:p>
          <a:p>
            <a:pPr marL="0" indent="0" algn="just">
              <a:lnSpc>
                <a:spcPct val="110000"/>
              </a:lnSpc>
              <a:buNone/>
            </a:pPr>
            <a:endParaRPr lang="en-US" dirty="0" smtClean="0"/>
          </a:p>
          <a:p>
            <a:pPr marL="0" indent="0" algn="just">
              <a:buNone/>
            </a:pPr>
            <a:r>
              <a:rPr lang="en-US" dirty="0" smtClean="0"/>
              <a:t>They are </a:t>
            </a:r>
          </a:p>
          <a:p>
            <a:pPr marL="0" indent="0" algn="just">
              <a:buNone/>
            </a:pPr>
            <a:r>
              <a:rPr lang="en-US" b="1" dirty="0" smtClean="0"/>
              <a:t>Universal: </a:t>
            </a:r>
            <a:r>
              <a:rPr lang="en-US" dirty="0" smtClean="0"/>
              <a:t>belong to all people</a:t>
            </a:r>
            <a:endParaRPr lang="en-US" dirty="0"/>
          </a:p>
          <a:p>
            <a:pPr marL="0" indent="0" algn="just">
              <a:buNone/>
            </a:pPr>
            <a:r>
              <a:rPr lang="en-US" b="1" dirty="0" smtClean="0"/>
              <a:t>Inalienable</a:t>
            </a:r>
            <a:r>
              <a:rPr lang="en-US" dirty="0" smtClean="0"/>
              <a:t>: cannot be taken away </a:t>
            </a:r>
          </a:p>
          <a:p>
            <a:pPr marL="0" indent="0" algn="just">
              <a:buNone/>
            </a:pPr>
            <a:r>
              <a:rPr lang="en-US" b="1" dirty="0" smtClean="0"/>
              <a:t>Indivisible: </a:t>
            </a:r>
            <a:r>
              <a:rPr lang="en-US" dirty="0" smtClean="0"/>
              <a:t>cannot be treated in isolation</a:t>
            </a:r>
            <a:endParaRPr lang="en-US" dirty="0"/>
          </a:p>
          <a:p>
            <a:pPr marL="0" indent="0" algn="just">
              <a:buNone/>
            </a:pPr>
            <a:r>
              <a:rPr lang="en-US" b="1" dirty="0" smtClean="0"/>
              <a:t>Interconnected:</a:t>
            </a:r>
            <a:r>
              <a:rPr lang="en-US" dirty="0" smtClean="0"/>
              <a:t> are dependent on one an other</a:t>
            </a:r>
          </a:p>
          <a:p>
            <a:pPr marL="0" indent="0" algn="just">
              <a:buNone/>
            </a:pPr>
            <a:r>
              <a:rPr lang="en-US" b="1" dirty="0" smtClean="0"/>
              <a:t>Non-discriminatory:</a:t>
            </a:r>
            <a:r>
              <a:rPr lang="en-US" dirty="0" smtClean="0"/>
              <a:t> should be respected without prejudice</a:t>
            </a:r>
          </a:p>
          <a:p>
            <a:pPr marL="0" indent="0" algn="just">
              <a:buNone/>
            </a:pPr>
            <a:endParaRPr lang="en-US" dirty="0" smtClean="0"/>
          </a:p>
          <a:p>
            <a:pPr marL="0" indent="0" algn="just">
              <a:buNone/>
            </a:pPr>
            <a:endParaRPr lang="en-US" dirty="0" smtClean="0"/>
          </a:p>
          <a:p>
            <a:pPr marL="0" indent="0" algn="just">
              <a:buNone/>
            </a:pPr>
            <a:r>
              <a:rPr lang="en-US" dirty="0" smtClean="0"/>
              <a:t>The modern affirmation of Human Rights came after the 2WW, with the creation of the United Nations </a:t>
            </a:r>
          </a:p>
          <a:p>
            <a:pPr marL="400050" lvl="1" indent="0" algn="just">
              <a:buNone/>
            </a:pPr>
            <a:r>
              <a:rPr lang="en-US" dirty="0" smtClean="0">
                <a:sym typeface="Wingdings" panose="05000000000000000000" pitchFamily="2" charset="2"/>
              </a:rPr>
              <a:t> </a:t>
            </a:r>
            <a:r>
              <a:rPr lang="en-US" sz="2900" dirty="0" smtClean="0"/>
              <a:t>an </a:t>
            </a:r>
            <a:r>
              <a:rPr lang="en-US" sz="2900" dirty="0"/>
              <a:t>intergovernmental organization responsible for maintaining international peace and security, developing friendly relations among nations, achieving international cooperation, and being a center for harmonizing the actions of nations.</a:t>
            </a:r>
            <a:endParaRPr lang="en-US" sz="2900" dirty="0" smtClean="0"/>
          </a:p>
        </p:txBody>
      </p:sp>
    </p:spTree>
    <p:extLst>
      <p:ext uri="{BB962C8B-B14F-4D97-AF65-F5344CB8AC3E}">
        <p14:creationId xmlns:p14="http://schemas.microsoft.com/office/powerpoint/2010/main" xmlns="" val="7877999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15428" y="161318"/>
            <a:ext cx="5557970" cy="896774"/>
          </a:xfrm>
        </p:spPr>
        <p:txBody>
          <a:bodyPr>
            <a:normAutofit/>
          </a:bodyPr>
          <a:lstStyle/>
          <a:p>
            <a:r>
              <a:rPr lang="en-US" dirty="0" smtClean="0"/>
              <a:t>The 30 Human </a:t>
            </a:r>
            <a:r>
              <a:rPr lang="en-US" dirty="0"/>
              <a:t>R</a:t>
            </a:r>
            <a:r>
              <a:rPr lang="en-US" dirty="0" smtClean="0"/>
              <a:t>ights</a:t>
            </a:r>
            <a:endParaRPr lang="en-US"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932756" y="1201784"/>
            <a:ext cx="6323313" cy="5263580"/>
          </a:xfrm>
        </p:spPr>
      </p:pic>
    </p:spTree>
    <p:extLst>
      <p:ext uri="{BB962C8B-B14F-4D97-AF65-F5344CB8AC3E}">
        <p14:creationId xmlns:p14="http://schemas.microsoft.com/office/powerpoint/2010/main" xmlns="" val="3030521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01337" y="1476103"/>
            <a:ext cx="10080759" cy="4924697"/>
          </a:xfrm>
        </p:spPr>
        <p:txBody>
          <a:bodyPr>
            <a:normAutofit fontScale="62500" lnSpcReduction="20000"/>
          </a:bodyPr>
          <a:lstStyle/>
          <a:p>
            <a:pPr marL="0" indent="0" algn="just">
              <a:buNone/>
            </a:pPr>
            <a:r>
              <a:rPr lang="en-GB" dirty="0" smtClean="0">
                <a:effectLst/>
              </a:rPr>
              <a:t>On </a:t>
            </a:r>
            <a:r>
              <a:rPr lang="en-GB" b="1" dirty="0">
                <a:effectLst/>
              </a:rPr>
              <a:t>10 </a:t>
            </a:r>
            <a:r>
              <a:rPr lang="en-GB" b="1" dirty="0" smtClean="0">
                <a:effectLst/>
              </a:rPr>
              <a:t>December 1948 </a:t>
            </a:r>
            <a:r>
              <a:rPr lang="en-GB" dirty="0" smtClean="0">
                <a:effectLst/>
              </a:rPr>
              <a:t>the </a:t>
            </a:r>
            <a:r>
              <a:rPr lang="en-GB" dirty="0">
                <a:effectLst/>
              </a:rPr>
              <a:t>United Nations General Assembly </a:t>
            </a:r>
            <a:r>
              <a:rPr lang="en-GB" dirty="0" smtClean="0">
                <a:effectLst/>
              </a:rPr>
              <a:t>adopted the</a:t>
            </a:r>
            <a:r>
              <a:rPr lang="en-GB" sz="3100" dirty="0"/>
              <a:t> </a:t>
            </a:r>
            <a:r>
              <a:rPr lang="en-GB" sz="3100" b="1" dirty="0" smtClean="0"/>
              <a:t>Universal Declaration of Human Rights</a:t>
            </a:r>
            <a:r>
              <a:rPr lang="en-GB" sz="3100" dirty="0" smtClean="0"/>
              <a:t> (UDHR): a</a:t>
            </a:r>
            <a:r>
              <a:rPr lang="en-GB" dirty="0" smtClean="0">
                <a:effectLst/>
              </a:rPr>
              <a:t> </a:t>
            </a:r>
            <a:r>
              <a:rPr lang="en-GB" dirty="0">
                <a:effectLst/>
              </a:rPr>
              <a:t>milestone document </a:t>
            </a:r>
            <a:r>
              <a:rPr lang="en-GB" dirty="0" err="1" smtClean="0">
                <a:effectLst/>
              </a:rPr>
              <a:t>i</a:t>
            </a:r>
            <a:r>
              <a:rPr lang="en-US" dirty="0" smtClean="0">
                <a:effectLst/>
              </a:rPr>
              <a:t>n </a:t>
            </a:r>
            <a:r>
              <a:rPr lang="en-US" dirty="0">
                <a:effectLst/>
              </a:rPr>
              <a:t>the history of human rights. </a:t>
            </a:r>
            <a:endParaRPr lang="en-US" dirty="0" smtClean="0">
              <a:effectLst/>
            </a:endParaRPr>
          </a:p>
          <a:p>
            <a:pPr marL="0" indent="0" algn="just">
              <a:buNone/>
            </a:pPr>
            <a:endParaRPr lang="en-US" dirty="0" smtClean="0"/>
          </a:p>
          <a:p>
            <a:pPr marL="0" indent="0" algn="just">
              <a:buNone/>
            </a:pPr>
            <a:r>
              <a:rPr lang="en-US" dirty="0" smtClean="0"/>
              <a:t>Motivated </a:t>
            </a:r>
            <a:r>
              <a:rPr lang="en-US" dirty="0"/>
              <a:t>by the experiences of the preceding world wars, </a:t>
            </a:r>
            <a:r>
              <a:rPr lang="en-US" dirty="0" smtClean="0"/>
              <a:t>the </a:t>
            </a:r>
            <a:r>
              <a:rPr lang="en-US" dirty="0"/>
              <a:t>international community thought it </a:t>
            </a:r>
            <a:r>
              <a:rPr lang="en-US" dirty="0" smtClean="0"/>
              <a:t>was important to </a:t>
            </a:r>
            <a:r>
              <a:rPr lang="en-US" dirty="0"/>
              <a:t>emphasize the concept of human </a:t>
            </a:r>
            <a:r>
              <a:rPr lang="en-US" dirty="0" smtClean="0"/>
              <a:t>dignity and </a:t>
            </a:r>
            <a:r>
              <a:rPr lang="en-US" dirty="0"/>
              <a:t>the Universal Declaration was </a:t>
            </a:r>
            <a:r>
              <a:rPr lang="en-US" dirty="0" smtClean="0"/>
              <a:t>d</a:t>
            </a:r>
            <a:r>
              <a:rPr lang="en-US" dirty="0" smtClean="0">
                <a:effectLst/>
              </a:rPr>
              <a:t>rafted </a:t>
            </a:r>
            <a:r>
              <a:rPr lang="en-US" dirty="0">
                <a:effectLst/>
              </a:rPr>
              <a:t>by representatives with different legal and cultural backgrounds from all regions of the </a:t>
            </a:r>
            <a:r>
              <a:rPr lang="en-US" dirty="0" smtClean="0">
                <a:effectLst/>
              </a:rPr>
              <a:t>world. </a:t>
            </a:r>
          </a:p>
          <a:p>
            <a:pPr marL="0" indent="0" algn="just">
              <a:buNone/>
            </a:pPr>
            <a:r>
              <a:rPr lang="en-US" dirty="0" smtClean="0"/>
              <a:t>F</a:t>
            </a:r>
            <a:r>
              <a:rPr lang="en-US" dirty="0" smtClean="0">
                <a:effectLst/>
              </a:rPr>
              <a:t>or </a:t>
            </a:r>
            <a:r>
              <a:rPr lang="en-US" dirty="0">
                <a:effectLst/>
              </a:rPr>
              <a:t>the first time, </a:t>
            </a:r>
            <a:r>
              <a:rPr lang="en-US" dirty="0" smtClean="0">
                <a:effectLst/>
              </a:rPr>
              <a:t>it set out fundamental </a:t>
            </a:r>
            <a:r>
              <a:rPr lang="en-US" dirty="0">
                <a:effectLst/>
              </a:rPr>
              <a:t>human rights to be universally </a:t>
            </a:r>
            <a:r>
              <a:rPr lang="en-US" dirty="0" smtClean="0">
                <a:effectLst/>
              </a:rPr>
              <a:t>protected, </a:t>
            </a:r>
            <a:r>
              <a:rPr lang="en-GB" dirty="0" smtClean="0">
                <a:effectLst/>
              </a:rPr>
              <a:t>proclaiming </a:t>
            </a:r>
            <a:r>
              <a:rPr lang="en-GB" dirty="0">
                <a:effectLst/>
              </a:rPr>
              <a:t>the inalienable rights which everyone is inherently entitled to as a human being regardless of race, colour, religion, sex, language, political or other opinion, national or social origin, property, birth or other status. </a:t>
            </a:r>
            <a:endParaRPr lang="en-GB" dirty="0" smtClean="0">
              <a:effectLst/>
            </a:endParaRPr>
          </a:p>
          <a:p>
            <a:pPr marL="0" indent="0" algn="just">
              <a:buNone/>
            </a:pPr>
            <a:endParaRPr lang="en-GB" dirty="0" smtClean="0">
              <a:effectLst/>
            </a:endParaRPr>
          </a:p>
          <a:p>
            <a:pPr marL="0" indent="0" algn="just">
              <a:buNone/>
            </a:pPr>
            <a:r>
              <a:rPr lang="en-US" dirty="0"/>
              <a:t>The Universal Declaration includes civil and political rights, like the right to life, liberty, free speech and privacy. It also includes economic, social and cultural rights, like the right to social security, health and </a:t>
            </a:r>
            <a:r>
              <a:rPr lang="en-US" dirty="0" smtClean="0"/>
              <a:t>education.</a:t>
            </a:r>
          </a:p>
          <a:p>
            <a:pPr marL="0" indent="0" algn="just">
              <a:buNone/>
            </a:pPr>
            <a:endParaRPr lang="en-US" dirty="0">
              <a:effectLst/>
            </a:endParaRPr>
          </a:p>
          <a:p>
            <a:pPr marL="0" indent="0" algn="just">
              <a:buNone/>
            </a:pPr>
            <a:r>
              <a:rPr lang="en-GB" dirty="0" smtClean="0">
                <a:effectLst/>
              </a:rPr>
              <a:t>Available </a:t>
            </a:r>
            <a:r>
              <a:rPr lang="en-GB" dirty="0">
                <a:effectLst/>
              </a:rPr>
              <a:t>in more </a:t>
            </a:r>
            <a:r>
              <a:rPr lang="en-GB" dirty="0" smtClean="0">
                <a:effectLst/>
              </a:rPr>
              <a:t>than 500 hundred languages, </a:t>
            </a:r>
            <a:r>
              <a:rPr lang="en-GB" dirty="0">
                <a:effectLst/>
              </a:rPr>
              <a:t>it is the most translated document in the world</a:t>
            </a:r>
            <a:r>
              <a:rPr lang="en-GB" dirty="0" smtClean="0">
                <a:effectLst/>
              </a:rPr>
              <a:t>.</a:t>
            </a:r>
            <a:endParaRPr lang="en-US" dirty="0">
              <a:effectLst/>
            </a:endParaRPr>
          </a:p>
        </p:txBody>
      </p:sp>
      <p:sp>
        <p:nvSpPr>
          <p:cNvPr id="4" name="TextBox 3"/>
          <p:cNvSpPr txBox="1"/>
          <p:nvPr/>
        </p:nvSpPr>
        <p:spPr>
          <a:xfrm>
            <a:off x="836463" y="339635"/>
            <a:ext cx="10210506" cy="769441"/>
          </a:xfrm>
          <a:prstGeom prst="rect">
            <a:avLst/>
          </a:prstGeom>
          <a:noFill/>
        </p:spPr>
        <p:txBody>
          <a:bodyPr wrap="square" rtlCol="0">
            <a:spAutoFit/>
          </a:bodyPr>
          <a:lstStyle/>
          <a:p>
            <a:r>
              <a:rPr lang="en-US" sz="4400" dirty="0">
                <a:latin typeface="+mj-lt"/>
                <a:ea typeface="+mj-ea"/>
                <a:cs typeface="+mj-cs"/>
              </a:rPr>
              <a:t>The Universal Declaration of Human Rights</a:t>
            </a:r>
          </a:p>
        </p:txBody>
      </p:sp>
    </p:spTree>
    <p:extLst>
      <p:ext uri="{BB962C8B-B14F-4D97-AF65-F5344CB8AC3E}">
        <p14:creationId xmlns:p14="http://schemas.microsoft.com/office/powerpoint/2010/main" xmlns="" val="10134902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9000" r="1000" b="-9000"/>
          </a:stretch>
        </a:blip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58087" y="548640"/>
            <a:ext cx="10876415" cy="5930537"/>
          </a:xfrm>
        </p:spPr>
        <p:txBody>
          <a:bodyPr>
            <a:normAutofit/>
          </a:bodyPr>
          <a:lstStyle/>
          <a:p>
            <a:pPr lvl="1"/>
            <a:endParaRPr lang="en-US" sz="2100" dirty="0" smtClean="0">
              <a:effectLst/>
            </a:endParaRPr>
          </a:p>
          <a:p>
            <a:pPr lvl="1"/>
            <a:endParaRPr lang="en-US" sz="2100" dirty="0"/>
          </a:p>
          <a:p>
            <a:pPr lvl="1"/>
            <a:endParaRPr lang="en-US" sz="2100" dirty="0" smtClean="0">
              <a:effectLst/>
            </a:endParaRPr>
          </a:p>
          <a:p>
            <a:pPr lvl="1"/>
            <a:endParaRPr lang="en-US" sz="2100" dirty="0"/>
          </a:p>
          <a:p>
            <a:pPr marL="0" indent="0">
              <a:buNone/>
            </a:pPr>
            <a:endParaRPr lang="en-US" sz="2100" dirty="0" smtClean="0">
              <a:effectLst/>
            </a:endParaRPr>
          </a:p>
          <a:p>
            <a:pPr marL="0" indent="0">
              <a:buNone/>
            </a:pPr>
            <a:endParaRPr lang="en-US" dirty="0" smtClean="0">
              <a:effectLst/>
            </a:endParaRPr>
          </a:p>
          <a:p>
            <a:pPr marL="0" indent="0">
              <a:spcBef>
                <a:spcPts val="0"/>
              </a:spcBef>
              <a:buNone/>
            </a:pPr>
            <a:endParaRPr lang="en-US" dirty="0"/>
          </a:p>
        </p:txBody>
      </p:sp>
    </p:spTree>
    <p:extLst>
      <p:ext uri="{BB962C8B-B14F-4D97-AF65-F5344CB8AC3E}">
        <p14:creationId xmlns:p14="http://schemas.microsoft.com/office/powerpoint/2010/main" xmlns="" val="23735539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TotalTime>
  <Words>126</Words>
  <Application>Microsoft Office PowerPoint</Application>
  <PresentationFormat>Προσαρμογή</PresentationFormat>
  <Paragraphs>29</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Διαφάνεια 1</vt:lpstr>
      <vt:lpstr>Human Rights</vt:lpstr>
      <vt:lpstr>The 30 Human Rights</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Day of Human rights</dc:title>
  <dc:creator>User</dc:creator>
  <cp:lastModifiedBy>Χρήστης των Windows</cp:lastModifiedBy>
  <cp:revision>23</cp:revision>
  <dcterms:created xsi:type="dcterms:W3CDTF">2019-12-05T12:07:33Z</dcterms:created>
  <dcterms:modified xsi:type="dcterms:W3CDTF">2019-12-15T21:24:37Z</dcterms:modified>
</cp:coreProperties>
</file>